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680" r:id="rId3"/>
  </p:sldMasterIdLst>
  <p:notesMasterIdLst>
    <p:notesMasterId r:id="rId10"/>
  </p:notesMasterIdLst>
  <p:sldIdLst>
    <p:sldId id="256" r:id="rId4"/>
    <p:sldId id="257" r:id="rId5"/>
    <p:sldId id="258" r:id="rId6"/>
    <p:sldId id="628" r:id="rId7"/>
    <p:sldId id="263"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922" autoAdjust="0"/>
  </p:normalViewPr>
  <p:slideViewPr>
    <p:cSldViewPr snapToGrid="0">
      <p:cViewPr varScale="1">
        <p:scale>
          <a:sx n="80" d="100"/>
          <a:sy n="80" d="100"/>
        </p:scale>
        <p:origin x="57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E8AF5-63F4-4856-9E33-8A2B7C7B9641}" type="datetimeFigureOut">
              <a:rPr lang="zh-CN" altLang="en-US" smtClean="0"/>
              <a:t>2021/11/30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9D3B2-2C2D-41FC-BF62-D1552E682C40}" type="slidenum">
              <a:rPr lang="zh-CN" altLang="en-US" smtClean="0"/>
              <a:t>‹#›</a:t>
            </a:fld>
            <a:endParaRPr lang="zh-CN" altLang="en-US"/>
          </a:p>
        </p:txBody>
      </p:sp>
    </p:spTree>
    <p:extLst>
      <p:ext uri="{BB962C8B-B14F-4D97-AF65-F5344CB8AC3E}">
        <p14:creationId xmlns:p14="http://schemas.microsoft.com/office/powerpoint/2010/main" val="291022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Foreclosure is the legal process in which a person who has made a mortgage (the mortgagor or borrower) in order to borrow money loses his or her rights to the mortgaged property.  If the borrower fails to make payment at the proper time or fails to meet other obligation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a long time, Loan foreclosure prediction entirely depends on experience and intuition of the employees of the bank. The bank employee usually only checks the earning history of the borrower and make a decision whether to lend money or not. The process begins with the borrower applying for a loan which begins the long and cumbersome process of approval of the application. The full decision lies with the concerned bank personnel and his personal understanding of the application base on individual past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1" dirty="0"/>
              <a:t>https://acadpubl.eu/hub/2018-118-22/articles/22a/68.pdf</a:t>
            </a:r>
            <a:endParaRPr lang="zh-CN" alt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7B79D3B2-2C2D-41FC-BF62-D1552E682C40}" type="slidenum">
              <a:rPr lang="zh-CN" altLang="en-US" smtClean="0"/>
              <a:t>2</a:t>
            </a:fld>
            <a:endParaRPr lang="zh-CN" altLang="en-US"/>
          </a:p>
        </p:txBody>
      </p:sp>
    </p:spTree>
    <p:extLst>
      <p:ext uri="{BB962C8B-B14F-4D97-AF65-F5344CB8AC3E}">
        <p14:creationId xmlns:p14="http://schemas.microsoft.com/office/powerpoint/2010/main" val="204865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is actually a project I did for 688 computing in applied math class last year though machine learning approach. But since the dataset is very messy with a lot feature columns</a:t>
            </a:r>
            <a:r>
              <a:rPr lang="zh-CN" altLang="en-US" dirty="0"/>
              <a:t>，</a:t>
            </a:r>
            <a:r>
              <a:rPr lang="en-US" altLang="zh-CN" dirty="0"/>
              <a:t>missing data, therefore I think this is a very challenging but interesting project to do though Bayesian approach. </a:t>
            </a:r>
          </a:p>
          <a:p>
            <a:r>
              <a:rPr lang="en-US" altLang="zh-CN" dirty="0"/>
              <a:t>The aim of this project is to develop two prediction model, one is for the length of time that FNMA holds a mortgage loan though linear regression and for predicting foreclosure of a loan through logistic regression, based on information available to FNMA at the time the loan is put on their books. The data used is a portion of the single family loan portfolio for FNMA originating in the second quarter of year 2000.</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https://www.researchgate.net/publication/317888171_A_Bayesian_approach_to_modeling_mortgage_default_and_prepayment</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7B79D3B2-2C2D-41FC-BF62-D1552E682C40}" type="slidenum">
              <a:rPr lang="zh-CN" altLang="en-US" smtClean="0"/>
              <a:t>3</a:t>
            </a:fld>
            <a:endParaRPr lang="zh-CN" altLang="en-US"/>
          </a:p>
        </p:txBody>
      </p:sp>
    </p:spTree>
    <p:extLst>
      <p:ext uri="{BB962C8B-B14F-4D97-AF65-F5344CB8AC3E}">
        <p14:creationId xmlns:p14="http://schemas.microsoft.com/office/powerpoint/2010/main" val="54842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6E7781"/>
                </a:solidFill>
                <a:effectLst/>
                <a:latin typeface="ui-monospace"/>
              </a:rPr>
              <a:t>Backward model search we mentioned in class, which get beta’s t-statistics and keep only those above a particular threshold.</a:t>
            </a:r>
          </a:p>
          <a:p>
            <a:r>
              <a:rPr lang="en-US" altLang="zh-CN" b="0" i="0" dirty="0">
                <a:solidFill>
                  <a:srgbClr val="6E7781"/>
                </a:solidFill>
                <a:effectLst/>
                <a:latin typeface="ui-monospace"/>
              </a:rPr>
              <a:t>In terms of regularization, I’m still reading the horseshoe paper professor posted online, I’ll probably stick with lasso for safer pick since I do want some of the coefficients shrink to 0, and hence, are removed from the model. But L1 regularization leads to the problem of sparsity which can be handle by horseshoe prior</a:t>
            </a:r>
          </a:p>
          <a:p>
            <a:r>
              <a:rPr lang="en-US" altLang="zh-CN" b="0" i="0" dirty="0">
                <a:solidFill>
                  <a:srgbClr val="6E7781"/>
                </a:solidFill>
                <a:effectLst/>
                <a:latin typeface="ui-monospace"/>
              </a:rPr>
              <a:t>run linear regression </a:t>
            </a:r>
            <a:r>
              <a:rPr lang="en-US" altLang="zh-CN" b="0" i="0" dirty="0" err="1">
                <a:solidFill>
                  <a:srgbClr val="6E7781"/>
                </a:solidFill>
                <a:effectLst/>
                <a:latin typeface="ui-monospace"/>
              </a:rPr>
              <a:t>gibbs</a:t>
            </a:r>
            <a:r>
              <a:rPr lang="en-US" altLang="zh-CN" b="0" i="0" dirty="0">
                <a:solidFill>
                  <a:srgbClr val="6E7781"/>
                </a:solidFill>
                <a:effectLst/>
                <a:latin typeface="ui-monospace"/>
              </a:rPr>
              <a:t> sampling and obtain a posterior</a:t>
            </a:r>
          </a:p>
          <a:p>
            <a:r>
              <a:rPr lang="en-US" altLang="zh-CN" b="0" i="0" dirty="0">
                <a:solidFill>
                  <a:srgbClr val="6E7781"/>
                </a:solidFill>
                <a:effectLst/>
                <a:latin typeface="ui-monospace"/>
              </a:rPr>
              <a:t>Implement a metropolis algorithm  that approximate p(</a:t>
            </a:r>
            <a:r>
              <a:rPr lang="en-US" altLang="zh-CN" b="0" i="0" dirty="0" err="1">
                <a:solidFill>
                  <a:srgbClr val="6E7781"/>
                </a:solidFill>
                <a:effectLst/>
                <a:latin typeface="ui-monospace"/>
              </a:rPr>
              <a:t>beta|y,x</a:t>
            </a:r>
            <a:r>
              <a:rPr lang="en-US" altLang="zh-CN" b="0" i="0" dirty="0">
                <a:solidFill>
                  <a:srgbClr val="6E7781"/>
                </a:solidFill>
                <a:effectLst/>
                <a:latin typeface="ui-monospace"/>
              </a:rPr>
              <a:t>)</a:t>
            </a:r>
          </a:p>
          <a:p>
            <a:endParaRPr lang="zh-CN" altLang="en-US" dirty="0"/>
          </a:p>
        </p:txBody>
      </p:sp>
      <p:sp>
        <p:nvSpPr>
          <p:cNvPr id="4" name="Slide Number Placeholder 3"/>
          <p:cNvSpPr>
            <a:spLocks noGrp="1"/>
          </p:cNvSpPr>
          <p:nvPr>
            <p:ph type="sldNum" sz="quarter" idx="5"/>
          </p:nvPr>
        </p:nvSpPr>
        <p:spPr/>
        <p:txBody>
          <a:bodyPr/>
          <a:lstStyle/>
          <a:p>
            <a:fld id="{7B79D3B2-2C2D-41FC-BF62-D1552E682C40}" type="slidenum">
              <a:rPr lang="zh-CN" altLang="en-US" smtClean="0"/>
              <a:t>4</a:t>
            </a:fld>
            <a:endParaRPr lang="zh-CN" altLang="en-US"/>
          </a:p>
        </p:txBody>
      </p:sp>
    </p:spTree>
    <p:extLst>
      <p:ext uri="{BB962C8B-B14F-4D97-AF65-F5344CB8AC3E}">
        <p14:creationId xmlns:p14="http://schemas.microsoft.com/office/powerpoint/2010/main" val="26633269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p:nvSpPr>
        <p:spPr bwMode="auto">
          <a:xfrm rot="10800000">
            <a:off x="-2" y="-4"/>
            <a:ext cx="12192001" cy="6857999"/>
          </a:xfrm>
          <a:prstGeom prst="rect">
            <a:avLst/>
          </a:prstGeom>
          <a:solidFill>
            <a:schemeClr val="tx2">
              <a:alpha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13149" t="29483" r="13581" b="28303"/>
          <a:stretch/>
        </p:blipFill>
        <p:spPr>
          <a:xfrm>
            <a:off x="8398411" y="596121"/>
            <a:ext cx="3169920" cy="82856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623668" y="2987789"/>
            <a:ext cx="10944664" cy="725499"/>
          </a:xfrm>
          <a:prstGeom prst="rect">
            <a:avLst/>
          </a:prstGeom>
        </p:spPr>
        <p:txBody>
          <a:bodyPr vert="horz" lIns="91440" tIns="45720" rIns="91440" bIns="45720" rtlCol="0" anchor="ctr">
            <a:normAutofit/>
          </a:bodyPr>
          <a:lstStyle>
            <a:lvl1pPr>
              <a:defRPr sz="55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623666" y="3713288"/>
            <a:ext cx="10958737" cy="488941"/>
          </a:xfrm>
          <a:prstGeom prst="rect">
            <a:avLst/>
          </a:prstGeom>
        </p:spPr>
        <p:txBody>
          <a:bodyPr>
            <a:normAutofit/>
          </a:bodyPr>
          <a:lstStyle>
            <a:lvl1pPr marL="0" indent="0">
              <a:buNone/>
              <a:defRPr sz="3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193456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9C99-50A3-4884-9849-95B6D40DB02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89E87E1D-AA48-4237-890C-5E87B4DFF7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A71BF51-B8F6-47F6-AD28-58E27CBA641C}"/>
              </a:ext>
            </a:extLst>
          </p:cNvPr>
          <p:cNvSpPr>
            <a:spLocks noGrp="1"/>
          </p:cNvSpPr>
          <p:nvPr>
            <p:ph type="dt" sz="half" idx="10"/>
          </p:nvPr>
        </p:nvSpPr>
        <p:spPr/>
        <p:txBody>
          <a:bodyPr/>
          <a:lstStyle/>
          <a:p>
            <a:fld id="{DB1598B5-3D17-4A71-BF94-39BBA2C0F603}" type="datetimeFigureOut">
              <a:rPr lang="zh-CN" altLang="en-US" smtClean="0"/>
              <a:t>2021/11/30</a:t>
            </a:fld>
            <a:endParaRPr lang="zh-CN" altLang="en-US"/>
          </a:p>
        </p:txBody>
      </p:sp>
      <p:sp>
        <p:nvSpPr>
          <p:cNvPr id="5" name="Footer Placeholder 4">
            <a:extLst>
              <a:ext uri="{FF2B5EF4-FFF2-40B4-BE49-F238E27FC236}">
                <a16:creationId xmlns:a16="http://schemas.microsoft.com/office/drawing/2014/main" id="{E6FCB061-D207-42DE-BEF8-C7C603801C0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CA6C498-A521-433C-93DF-8CAD61C42A76}"/>
              </a:ext>
            </a:extLst>
          </p:cNvPr>
          <p:cNvSpPr>
            <a:spLocks noGrp="1"/>
          </p:cNvSpPr>
          <p:nvPr>
            <p:ph type="sldNum" sz="quarter" idx="12"/>
          </p:nvPr>
        </p:nvSpPr>
        <p:spPr/>
        <p:txBody>
          <a:bodyPr/>
          <a:lstStyle/>
          <a:p>
            <a:fld id="{9AEBFE75-474F-4290-8734-8B5F441A35F2}" type="slidenum">
              <a:rPr lang="zh-CN" altLang="en-US" smtClean="0"/>
              <a:t>‹#›</a:t>
            </a:fld>
            <a:endParaRPr lang="zh-CN" altLang="en-US"/>
          </a:p>
        </p:txBody>
      </p:sp>
    </p:spTree>
    <p:extLst>
      <p:ext uri="{BB962C8B-B14F-4D97-AF65-F5344CB8AC3E}">
        <p14:creationId xmlns:p14="http://schemas.microsoft.com/office/powerpoint/2010/main" val="1278096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4267200" y="2038903"/>
            <a:ext cx="3657600" cy="36576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4"/>
            <a:endParaRPr lang="uk-UA" sz="1351">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4267200" y="2038903"/>
            <a:ext cx="1219200" cy="12192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4"/>
            <a:endParaRPr lang="uk-UA" sz="4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6705600" y="2038903"/>
            <a:ext cx="1219200" cy="12192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24"/>
            <a:endParaRPr lang="uk-UA" sz="4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6705600" y="4452681"/>
            <a:ext cx="1219200" cy="12192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24"/>
            <a:endParaRPr lang="uk-UA" sz="4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4267200" y="4452681"/>
            <a:ext cx="1219200" cy="12192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24"/>
            <a:endParaRPr lang="uk-UA" sz="4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4267200" y="2360621"/>
            <a:ext cx="1219201" cy="575767"/>
          </a:xfrm>
          <a:prstGeom prst="rect">
            <a:avLst/>
          </a:prstGeom>
        </p:spPr>
        <p:txBody>
          <a:bodyPr>
            <a:noAutofit/>
          </a:bodyPr>
          <a:lstStyle>
            <a:lvl1pPr marL="0" indent="0" algn="ctr">
              <a:buNone/>
              <a:defRPr sz="4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711892" y="2015652"/>
            <a:ext cx="3048328" cy="422597"/>
          </a:xfrm>
          <a:prstGeom prst="rect">
            <a:avLst/>
          </a:prstGeom>
        </p:spPr>
        <p:txBody>
          <a:bodyPr>
            <a:noAutofit/>
          </a:bodyPr>
          <a:lstStyle>
            <a:lvl1pPr marL="0" indent="0" algn="r">
              <a:buNone/>
              <a:defRPr sz="2667"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711892" y="2523239"/>
            <a:ext cx="3048328" cy="734863"/>
          </a:xfrm>
          <a:prstGeom prst="rect">
            <a:avLst/>
          </a:prstGeom>
        </p:spPr>
        <p:txBody>
          <a:bodyPr>
            <a:normAutofit/>
          </a:bodyPr>
          <a:lstStyle>
            <a:lvl1pPr marL="0" indent="0" algn="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6705601" y="2360621"/>
            <a:ext cx="1219201" cy="575767"/>
          </a:xfrm>
          <a:prstGeom prst="rect">
            <a:avLst/>
          </a:prstGeom>
        </p:spPr>
        <p:txBody>
          <a:bodyPr>
            <a:noAutofit/>
          </a:bodyPr>
          <a:lstStyle>
            <a:lvl1pPr marL="0" indent="0" algn="ctr">
              <a:buNone/>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8444119" y="2015654"/>
            <a:ext cx="3048328" cy="422597"/>
          </a:xfrm>
          <a:prstGeom prst="rect">
            <a:avLst/>
          </a:prstGeom>
        </p:spPr>
        <p:txBody>
          <a:bodyPr>
            <a:noAutofit/>
          </a:bodyPr>
          <a:lstStyle>
            <a:lvl1pPr marL="0" indent="0" algn="l">
              <a:buNone/>
              <a:defRPr sz="2667"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8444119" y="2523241"/>
            <a:ext cx="3048328" cy="734863"/>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6705601" y="4774398"/>
            <a:ext cx="1219201" cy="575767"/>
          </a:xfrm>
          <a:prstGeom prst="rect">
            <a:avLst/>
          </a:prstGeom>
        </p:spPr>
        <p:txBody>
          <a:bodyPr>
            <a:noAutofit/>
          </a:bodyPr>
          <a:lstStyle>
            <a:lvl1pPr marL="0" indent="0" algn="ctr">
              <a:buNone/>
              <a:defRPr sz="4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8444119" y="4439346"/>
            <a:ext cx="3048328" cy="422597"/>
          </a:xfrm>
          <a:prstGeom prst="rect">
            <a:avLst/>
          </a:prstGeom>
        </p:spPr>
        <p:txBody>
          <a:bodyPr>
            <a:noAutofit/>
          </a:bodyPr>
          <a:lstStyle>
            <a:lvl1pPr marL="0" indent="0" algn="l">
              <a:buNone/>
              <a:defRPr sz="2667"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8444119" y="4946933"/>
            <a:ext cx="3048328" cy="734863"/>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4267200" y="4774398"/>
            <a:ext cx="1219201" cy="575767"/>
          </a:xfrm>
          <a:prstGeom prst="rect">
            <a:avLst/>
          </a:prstGeom>
        </p:spPr>
        <p:txBody>
          <a:bodyPr>
            <a:noAutofit/>
          </a:bodyPr>
          <a:lstStyle>
            <a:lvl1pPr marL="0" indent="0" algn="ctr">
              <a:buNone/>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711892" y="4439346"/>
            <a:ext cx="3048328" cy="422597"/>
          </a:xfrm>
          <a:prstGeom prst="rect">
            <a:avLst/>
          </a:prstGeom>
        </p:spPr>
        <p:txBody>
          <a:bodyPr>
            <a:noAutofit/>
          </a:bodyPr>
          <a:lstStyle>
            <a:lvl1pPr marL="0" indent="0" algn="r">
              <a:buNone/>
              <a:defRPr sz="2667"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711892" y="4946933"/>
            <a:ext cx="3048328" cy="734863"/>
          </a:xfrm>
          <a:prstGeom prst="rect">
            <a:avLst/>
          </a:prstGeom>
        </p:spPr>
        <p:txBody>
          <a:bodyPr>
            <a:normAutofit/>
          </a:bodyPr>
          <a:lstStyle>
            <a:lvl1pPr marL="0" indent="0" algn="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75202662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6096001"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6479306" y="894263"/>
            <a:ext cx="5329385" cy="678807"/>
          </a:xfrm>
          <a:prstGeom prst="rect">
            <a:avLst/>
          </a:prstGeom>
        </p:spPr>
        <p:txBody>
          <a:bodyPr anchor="ctr"/>
          <a:lstStyle>
            <a:lvl1pPr>
              <a:defRPr sz="4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6583680" y="1574192"/>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6479308" y="1788793"/>
            <a:ext cx="5329384" cy="477055"/>
          </a:xfrm>
          <a:prstGeom prst="rect">
            <a:avLst/>
          </a:prstGeom>
        </p:spPr>
        <p:txBody>
          <a:bodyPr>
            <a:noAutofit/>
          </a:bodyPr>
          <a:lstStyle>
            <a:lvl1pPr marL="0" indent="0">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6479307" y="2644666"/>
            <a:ext cx="5329384" cy="3384613"/>
          </a:xfrm>
          <a:prstGeom prst="rect">
            <a:avLst/>
          </a:prstGeom>
        </p:spPr>
        <p:txBody>
          <a:bodyPr>
            <a:noAutofit/>
          </a:bodyPr>
          <a:lstStyle>
            <a:lvl1pPr marL="306910" indent="-306910">
              <a:buClr>
                <a:srgbClr val="69ACE5"/>
              </a:buClr>
              <a:buFont typeface="Wingdings" panose="05000000000000000000" pitchFamily="2" charset="2"/>
              <a:buChar char="§"/>
              <a:defRPr sz="2133"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chemeClr val="bg2"/>
              </a:buClr>
              <a:buFont typeface="Courier New" panose="02070309020205020404" pitchFamily="49" charset="0"/>
              <a:buChar char="o"/>
              <a:defRPr sz="2133">
                <a:solidFill>
                  <a:schemeClr val="bg1"/>
                </a:solidFill>
              </a:defRPr>
            </a:lvl2pPr>
            <a:lvl3pPr marL="1219170" indent="-304792">
              <a:buClr>
                <a:schemeClr val="bg2"/>
              </a:buClr>
              <a:defRPr sz="2133">
                <a:solidFill>
                  <a:schemeClr val="bg1"/>
                </a:solidFill>
              </a:defRPr>
            </a:lvl3pPr>
          </a:lstStyle>
          <a:p>
            <a:pPr lvl="0"/>
            <a:r>
              <a:rPr lang="en-US" dirty="0"/>
              <a:t>Click to add bullets</a:t>
            </a:r>
          </a:p>
          <a:p>
            <a:pPr lvl="1"/>
            <a:r>
              <a:rPr lang="en-US" dirty="0"/>
              <a:t>Second level</a:t>
            </a:r>
          </a:p>
          <a:p>
            <a:pPr lvl="2"/>
            <a:r>
              <a:rPr lang="en-US" dirty="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r>
              <a:rPr lang="en-US" altLang="zh-CN"/>
              <a:t>Click icon to add picture</a:t>
            </a:r>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6479307" y="6473749"/>
            <a:ext cx="1902395" cy="266049"/>
          </a:xfrm>
          <a:prstGeom prst="rect">
            <a:avLst/>
          </a:prstGeom>
        </p:spPr>
        <p:txBody>
          <a:bodyPr anchor="ctr"/>
          <a:lstStyle>
            <a:lvl1pPr algn="l">
              <a:buNone/>
              <a:defRPr sz="933">
                <a:solidFill>
                  <a:schemeClr val="bg1"/>
                </a:solidFill>
              </a:defRPr>
            </a:lvl1pPr>
            <a:lvl2pPr>
              <a:buNone/>
              <a:defRPr sz="933"/>
            </a:lvl2pPr>
            <a:lvl3pPr>
              <a:buNone/>
              <a:defRPr sz="933"/>
            </a:lvl3pPr>
            <a:lvl4pPr>
              <a:buNone/>
              <a:defRPr sz="933"/>
            </a:lvl4pPr>
            <a:lvl5pPr>
              <a:buNone/>
              <a:defRPr sz="933"/>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solidFill>
                <a:latin typeface="+mj-lt"/>
              </a:rPr>
              <a:t>                </a:t>
            </a:r>
            <a:fld id="{F2C1E792-EDA4-4DC5-8412-A2C2E5D30ADF}" type="slidenum">
              <a:rPr lang="en-US" sz="1333" b="1" baseline="0">
                <a:solidFill>
                  <a:schemeClr val="bg1"/>
                </a:solidFill>
                <a:latin typeface="+mj-lt"/>
              </a:rPr>
              <a:pPr algn="r" defTabSz="914354">
                <a:defRPr/>
              </a:pPr>
              <a:t>‹#›</a:t>
            </a:fld>
            <a:endParaRPr lang="en-US" sz="1333"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927459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609600" y="571500"/>
            <a:ext cx="10972800" cy="2615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1095630" y="1296633"/>
            <a:ext cx="4766684" cy="1236288"/>
          </a:xfrm>
          <a:prstGeom prst="rect">
            <a:avLst/>
          </a:prstGeom>
        </p:spPr>
        <p:txBody>
          <a:bodyPr anchor="b"/>
          <a:lstStyle>
            <a:lvl1pPr>
              <a:defRPr sz="4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1214224" y="2532921"/>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6350218" y="792646"/>
            <a:ext cx="4744279" cy="2878207"/>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ltLang="zh-CN"/>
              <a:t>Click icon to add picture</a:t>
            </a:r>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9192101" y="3677202"/>
            <a:ext cx="1902395" cy="266740"/>
          </a:xfrm>
          <a:prstGeom prst="rect">
            <a:avLst/>
          </a:prstGeom>
        </p:spPr>
        <p:txBody>
          <a:bodyPr anchor="ctr"/>
          <a:lstStyle>
            <a:lvl1pPr algn="r">
              <a:buNone/>
              <a:defRPr sz="933"/>
            </a:lvl1pPr>
            <a:lvl2pPr>
              <a:buNone/>
              <a:defRPr sz="933"/>
            </a:lvl2pPr>
            <a:lvl3pPr>
              <a:buNone/>
              <a:defRPr sz="933"/>
            </a:lvl3pPr>
            <a:lvl4pPr>
              <a:buNone/>
              <a:defRPr sz="933"/>
            </a:lvl4pPr>
            <a:lvl5pPr>
              <a:buNone/>
              <a:defRPr sz="933"/>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609600" y="4092688"/>
            <a:ext cx="3365259" cy="2200416"/>
          </a:xfrm>
          <a:prstGeom prst="rect">
            <a:avLst/>
          </a:prstGeom>
        </p:spPr>
        <p:txBody>
          <a:bodyPr>
            <a:noAutofit/>
          </a:bodyPr>
          <a:lstStyle>
            <a:lvl1pPr marL="306910" indent="-306910">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4413371" y="4084032"/>
            <a:ext cx="3365259" cy="2200416"/>
          </a:xfrm>
          <a:prstGeom prst="rect">
            <a:avLst/>
          </a:prstGeom>
        </p:spPr>
        <p:txBody>
          <a:bodyPr>
            <a:noAutofit/>
          </a:bodyPr>
          <a:lstStyle>
            <a:lvl1pPr marL="306910" indent="-306910">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8217141" y="4085812"/>
            <a:ext cx="3365259" cy="2200416"/>
          </a:xfrm>
          <a:prstGeom prst="rect">
            <a:avLst/>
          </a:prstGeom>
        </p:spPr>
        <p:txBody>
          <a:bodyPr>
            <a:noAutofit/>
          </a:bodyPr>
          <a:lstStyle>
            <a:lvl1pPr marL="306910" indent="-306910">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14972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852855" y="852854"/>
            <a:ext cx="6858000" cy="5152292"/>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5"/>
            <a:ext cx="5058521" cy="6857999"/>
          </a:xfrm>
          <a:prstGeom prst="rect">
            <a:avLst/>
          </a:prstGeom>
          <a:solidFill>
            <a:schemeClr val="tx2">
              <a:alpha val="7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758460" y="0"/>
            <a:ext cx="10433539" cy="68580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371566">
              <a:defRPr/>
            </a:pPr>
            <a:endParaRPr lang="uk-UA" sz="28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5523346" y="945725"/>
            <a:ext cx="6243780" cy="701956"/>
          </a:xfrm>
          <a:prstGeom prst="rect">
            <a:avLst/>
          </a:prstGeom>
        </p:spPr>
        <p:txBody>
          <a:bodyPr anchor="ctr"/>
          <a:lstStyle>
            <a:lvl1pPr>
              <a:defRPr sz="4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5659120" y="1647681"/>
            <a:ext cx="1037573" cy="149211"/>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5523346" y="2171517"/>
            <a:ext cx="6243780" cy="3739755"/>
          </a:xfrm>
          <a:prstGeom prst="rect">
            <a:avLst/>
          </a:prstGeom>
        </p:spPr>
        <p:txBody>
          <a:bodyPr>
            <a:noAutofit/>
          </a:bodyPr>
          <a:lstStyle>
            <a:lvl1pPr marL="0" indent="0">
              <a:buClr>
                <a:schemeClr val="tx2"/>
              </a:buClr>
              <a:buFont typeface="Wingdings" panose="05000000000000000000" pitchFamily="2" charset="2"/>
              <a:buNone/>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chemeClr val="tx2"/>
              </a:buClr>
              <a:buFont typeface="Courier New" panose="02070309020205020404" pitchFamily="49" charset="0"/>
              <a:buChar char="o"/>
              <a:defRPr sz="2133"/>
            </a:lvl2pPr>
            <a:lvl3pPr marL="1219170" indent="-304792">
              <a:buClr>
                <a:schemeClr val="tx2"/>
              </a:buClr>
              <a:defRPr sz="2133"/>
            </a:lvl3pPr>
          </a:lstStyle>
          <a:p>
            <a:pPr lvl="0"/>
            <a:r>
              <a:rPr lang="en-US" dirty="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spTree>
    <p:extLst>
      <p:ext uri="{BB962C8B-B14F-4D97-AF65-F5344CB8AC3E}">
        <p14:creationId xmlns:p14="http://schemas.microsoft.com/office/powerpoint/2010/main" val="779548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654176"/>
            <a:ext cx="12192000" cy="36576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24"/>
            <a:endParaRPr lang="uk-UA" sz="1867">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36015" y="2149476"/>
            <a:ext cx="11119971" cy="2667000"/>
          </a:xfrm>
          <a:prstGeom prst="rect">
            <a:avLst/>
          </a:prstGeom>
        </p:spPr>
        <p:txBody>
          <a:bodyPr>
            <a:noAutofit/>
          </a:bodyPr>
          <a:lstStyle>
            <a:lvl1pPr marL="0" indent="0" algn="l">
              <a:buNone/>
              <a:defRPr sz="32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5312906"/>
            <a:ext cx="1902395" cy="266740"/>
          </a:xfrm>
          <a:prstGeom prst="rect">
            <a:avLst/>
          </a:prstGeom>
        </p:spPr>
        <p:txBody>
          <a:bodyPr anchor="ctr"/>
          <a:lstStyle>
            <a:lvl1pPr algn="l">
              <a:buNone/>
              <a:defRPr sz="933"/>
            </a:lvl1pPr>
            <a:lvl2pPr>
              <a:buNone/>
              <a:defRPr sz="933"/>
            </a:lvl2pPr>
            <a:lvl3pPr>
              <a:buNone/>
              <a:defRPr sz="933"/>
            </a:lvl3pPr>
            <a:lvl4pPr>
              <a:buNone/>
              <a:defRPr sz="933"/>
            </a:lvl4pPr>
            <a:lvl5pPr>
              <a:buNone/>
              <a:defRPr sz="933"/>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314610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784075"/>
            <a:ext cx="12192000" cy="3289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5097272" y="3229064"/>
            <a:ext cx="1037573" cy="137787"/>
          </a:xfrm>
          <a:prstGeom prst="rect">
            <a:avLst/>
          </a:prstGeom>
          <a:solidFill>
            <a:schemeClr val="tx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4978331" y="2454569"/>
            <a:ext cx="6604069" cy="772043"/>
          </a:xfrm>
          <a:prstGeom prst="rect">
            <a:avLst/>
          </a:prstGeom>
        </p:spPr>
        <p:txBody>
          <a:bodyPr anchor="ctr"/>
          <a:lstStyle>
            <a:lvl1pPr>
              <a:defRPr sz="4000" b="1">
                <a:solidFill>
                  <a:schemeClr val="bg1"/>
                </a:solidFill>
              </a:defRPr>
            </a:lvl1pPr>
          </a:lstStyle>
          <a:p>
            <a:r>
              <a:rPr lang="en-US"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4978333" y="3631390"/>
            <a:ext cx="6604068" cy="983223"/>
          </a:xfrm>
          <a:prstGeom prst="rect">
            <a:avLst/>
          </a:prstGeom>
        </p:spPr>
        <p:txBody>
          <a:bodyPr>
            <a:noAutofit/>
          </a:bodyPr>
          <a:lstStyle>
            <a:lvl1pPr marL="0" indent="0">
              <a:buNone/>
              <a:defRPr sz="1867"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609601" y="1549434"/>
            <a:ext cx="3759132" cy="3759132"/>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r>
              <a:rPr lang="en-US" altLang="zh-CN"/>
              <a:t>Click icon to add picture</a:t>
            </a:r>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537968" y="5409837"/>
            <a:ext cx="1902395" cy="266740"/>
          </a:xfrm>
          <a:prstGeom prst="rect">
            <a:avLst/>
          </a:prstGeom>
        </p:spPr>
        <p:txBody>
          <a:bodyPr anchor="ctr"/>
          <a:lstStyle>
            <a:lvl1pPr algn="ctr">
              <a:buNone/>
              <a:defRPr sz="933"/>
            </a:lvl1pPr>
            <a:lvl2pPr>
              <a:buNone/>
              <a:defRPr sz="933"/>
            </a:lvl2pPr>
            <a:lvl3pPr>
              <a:buNone/>
              <a:defRPr sz="933"/>
            </a:lvl3pPr>
            <a:lvl4pPr>
              <a:buNone/>
              <a:defRPr sz="933"/>
            </a:lvl4pPr>
            <a:lvl5pPr>
              <a:buNone/>
              <a:defRPr sz="933"/>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529744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1" y="2"/>
            <a:ext cx="5691188" cy="35813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452583" y="678953"/>
            <a:ext cx="4784437" cy="678807"/>
          </a:xfrm>
          <a:prstGeom prst="rect">
            <a:avLst/>
          </a:prstGeom>
        </p:spPr>
        <p:txBody>
          <a:bodyPr anchor="ctr"/>
          <a:lstStyle>
            <a:lvl1pPr>
              <a:defRPr sz="4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568960" y="1358463"/>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452582" y="1838209"/>
            <a:ext cx="4784437" cy="983223"/>
          </a:xfrm>
          <a:prstGeom prst="rect">
            <a:avLst/>
          </a:prstGeom>
        </p:spPr>
        <p:txBody>
          <a:bodyPr>
            <a:noAutofit/>
          </a:bodyPr>
          <a:lstStyle>
            <a:lvl1pPr marL="0" indent="0">
              <a:buNone/>
              <a:defRPr sz="2133"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6096000" y="4147127"/>
            <a:ext cx="5691499" cy="2152189"/>
          </a:xfrm>
          <a:prstGeom prst="rect">
            <a:avLst/>
          </a:prstGeom>
        </p:spPr>
        <p:txBody>
          <a:bodyPr>
            <a:noAutofit/>
          </a:bodyPr>
          <a:lstStyle>
            <a:lvl1pPr marL="306910" indent="-306910">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5691189" y="1"/>
            <a:ext cx="6500812" cy="358139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ltLang="zh-CN"/>
              <a:t>Click icon to add picture</a:t>
            </a:r>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9885104" y="3581400"/>
            <a:ext cx="1902395" cy="274571"/>
          </a:xfrm>
          <a:prstGeom prst="rect">
            <a:avLst/>
          </a:prstGeom>
        </p:spPr>
        <p:txBody>
          <a:bodyPr anchor="ctr"/>
          <a:lstStyle>
            <a:lvl1pPr algn="r">
              <a:buNone/>
              <a:defRPr sz="933"/>
            </a:lvl1pPr>
            <a:lvl2pPr>
              <a:buNone/>
              <a:defRPr sz="933"/>
            </a:lvl2pPr>
            <a:lvl3pPr>
              <a:buNone/>
              <a:defRPr sz="933"/>
            </a:lvl3pPr>
            <a:lvl4pPr>
              <a:buNone/>
              <a:defRPr sz="933"/>
            </a:lvl4pPr>
            <a:lvl5pPr>
              <a:buNone/>
              <a:defRPr sz="933"/>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9237" y="3581400"/>
            <a:ext cx="5691187" cy="327660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ltLang="zh-CN"/>
              <a:t>Click icon to add picture</a:t>
            </a:r>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5700424" y="6480225"/>
            <a:ext cx="1902395" cy="266740"/>
          </a:xfrm>
          <a:prstGeom prst="rect">
            <a:avLst/>
          </a:prstGeom>
        </p:spPr>
        <p:txBody>
          <a:bodyPr anchor="ctr"/>
          <a:lstStyle>
            <a:lvl1pPr algn="l">
              <a:buNone/>
              <a:defRPr sz="933"/>
            </a:lvl1pPr>
            <a:lvl2pPr>
              <a:buNone/>
              <a:defRPr sz="933"/>
            </a:lvl2pPr>
            <a:lvl3pPr>
              <a:buNone/>
              <a:defRPr sz="933"/>
            </a:lvl3pPr>
            <a:lvl4pPr>
              <a:buNone/>
              <a:defRPr sz="933"/>
            </a:lvl4pPr>
            <a:lvl5pPr>
              <a:buNone/>
              <a:defRPr sz="933"/>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1881288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7534688" y="607408"/>
            <a:ext cx="4657312" cy="41248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711893" y="607407"/>
            <a:ext cx="6108008" cy="678807"/>
          </a:xfrm>
          <a:prstGeom prst="rect">
            <a:avLst/>
          </a:prstGeom>
        </p:spPr>
        <p:txBody>
          <a:bodyPr anchor="ctr"/>
          <a:lstStyle>
            <a:lvl1pPr>
              <a:defRPr sz="4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723901" y="1907446"/>
            <a:ext cx="4762500" cy="4179029"/>
          </a:xfrm>
          <a:prstGeom prst="rect">
            <a:avLst/>
          </a:prstGeom>
        </p:spPr>
        <p:txBody>
          <a:bodyPr>
            <a:noAutofit/>
          </a:bodyPr>
          <a:lstStyle>
            <a:lvl1pPr marL="344479" indent="-344479">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6096000" y="1907446"/>
            <a:ext cx="5486400" cy="4179029"/>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ltLang="zh-CN"/>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9680005" y="6089182"/>
            <a:ext cx="1902395" cy="266740"/>
          </a:xfrm>
          <a:prstGeom prst="rect">
            <a:avLst/>
          </a:prstGeom>
        </p:spPr>
        <p:txBody>
          <a:bodyPr anchor="ctr"/>
          <a:lstStyle>
            <a:lvl1pPr algn="r">
              <a:buNone/>
              <a:defRPr sz="933"/>
            </a:lvl1pPr>
            <a:lvl2pPr>
              <a:buNone/>
              <a:defRPr sz="933"/>
            </a:lvl2pPr>
            <a:lvl3pPr>
              <a:buNone/>
              <a:defRPr sz="933"/>
            </a:lvl3pPr>
            <a:lvl4pPr>
              <a:buNone/>
              <a:defRPr sz="933"/>
            </a:lvl4pPr>
            <a:lvl5pPr>
              <a:buNone/>
              <a:defRPr sz="933"/>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1107569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6096000" y="1901825"/>
            <a:ext cx="6096000" cy="36576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24"/>
            <a:endParaRPr lang="uk-UA" sz="1867">
              <a:solidFill>
                <a:srgbClr val="0A091B"/>
              </a:solidFill>
              <a:latin typeface="Roboto"/>
            </a:endParaRPr>
          </a:p>
        </p:txBody>
      </p:sp>
      <p:sp>
        <p:nvSpPr>
          <p:cNvPr id="6" name="Picture"/>
          <p:cNvSpPr>
            <a:spLocks noGrp="1"/>
          </p:cNvSpPr>
          <p:nvPr>
            <p:ph type="pic" sz="quarter" idx="11"/>
          </p:nvPr>
        </p:nvSpPr>
        <p:spPr>
          <a:xfrm>
            <a:off x="0" y="1901825"/>
            <a:ext cx="6096000" cy="3657600"/>
          </a:xfrm>
          <a:prstGeom prst="rect">
            <a:avLst/>
          </a:prstGeom>
        </p:spPr>
        <p:txBody>
          <a:bodyPr/>
          <a:lstStyle>
            <a:lvl1pPr>
              <a:buNone/>
              <a:defRPr/>
            </a:lvl1pPr>
          </a:lstStyle>
          <a:p>
            <a:r>
              <a:rPr lang="en-US" altLang="zh-CN"/>
              <a:t>Click icon to add picture</a:t>
            </a:r>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5559426"/>
            <a:ext cx="1902395" cy="266740"/>
          </a:xfrm>
          <a:prstGeom prst="rect">
            <a:avLst/>
          </a:prstGeom>
        </p:spPr>
        <p:txBody>
          <a:bodyPr anchor="ctr"/>
          <a:lstStyle>
            <a:lvl1pPr algn="l">
              <a:buNone/>
              <a:defRPr sz="933"/>
            </a:lvl1pPr>
            <a:lvl2pPr>
              <a:buNone/>
              <a:defRPr sz="933"/>
            </a:lvl2pPr>
            <a:lvl3pPr>
              <a:buNone/>
              <a:defRPr sz="933"/>
            </a:lvl3pPr>
            <a:lvl4pPr>
              <a:buNone/>
              <a:defRPr sz="933"/>
            </a:lvl4pPr>
            <a:lvl5pPr>
              <a:buNone/>
              <a:defRPr sz="933"/>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6692900" y="2397125"/>
            <a:ext cx="4902200" cy="2667000"/>
          </a:xfrm>
          <a:prstGeom prst="rect">
            <a:avLst/>
          </a:prstGeom>
        </p:spPr>
        <p:txBody>
          <a:bodyPr>
            <a:noAutofit/>
          </a:bodyPr>
          <a:lstStyle>
            <a:lvl1pPr marL="0" indent="0" algn="l">
              <a:buNone/>
              <a:defRPr sz="2133"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7376491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p:nvSpPr>
        <p:spPr>
          <a:xfrm>
            <a:off x="853440" y="128749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p:ph type="body" sz="quarter" idx="16" hasCustomPrompt="1"/>
          </p:nvPr>
        </p:nvSpPr>
        <p:spPr>
          <a:xfrm>
            <a:off x="711893" y="1854201"/>
            <a:ext cx="10780553" cy="4103431"/>
          </a:xfrm>
          <a:prstGeom prst="rect">
            <a:avLst/>
          </a:prstGeom>
        </p:spPr>
        <p:txBody>
          <a:bodyPr>
            <a:noAutofit/>
          </a:bodyPr>
          <a:lstStyle>
            <a:lvl1pPr marL="306910" indent="-306910">
              <a:spcBef>
                <a:spcPts val="1000"/>
              </a:spcBef>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1981" indent="-304792">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spTree>
    <p:extLst>
      <p:ext uri="{BB962C8B-B14F-4D97-AF65-F5344CB8AC3E}">
        <p14:creationId xmlns:p14="http://schemas.microsoft.com/office/powerpoint/2010/main" val="651872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3"/>
            <a:ext cx="4163787" cy="68580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1143001" y="1664805"/>
            <a:ext cx="6041571" cy="3528391"/>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ltLang="zh-CN"/>
              <a:t>Click icon to add picture</a:t>
            </a:r>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1143001" y="5211667"/>
            <a:ext cx="1902395" cy="266740"/>
          </a:xfrm>
          <a:prstGeom prst="rect">
            <a:avLst/>
          </a:prstGeom>
        </p:spPr>
        <p:txBody>
          <a:bodyPr anchor="ctr"/>
          <a:lstStyle>
            <a:lvl1pPr algn="l">
              <a:buNone/>
              <a:defRPr sz="933">
                <a:solidFill>
                  <a:schemeClr val="bg1"/>
                </a:solidFill>
              </a:defRPr>
            </a:lvl1pPr>
            <a:lvl2pPr>
              <a:buNone/>
              <a:defRPr sz="933"/>
            </a:lvl2pPr>
            <a:lvl3pPr>
              <a:buNone/>
              <a:defRPr sz="933"/>
            </a:lvl3pPr>
            <a:lvl4pPr>
              <a:buNone/>
              <a:defRPr sz="933"/>
            </a:lvl4pPr>
            <a:lvl5pPr>
              <a:buNone/>
              <a:defRPr sz="933"/>
            </a:lvl5pPr>
          </a:lstStyle>
          <a:p>
            <a:pPr lvl="0"/>
            <a:r>
              <a:rPr lang="en-US" dirty="0"/>
              <a:t>(Author, Year)</a:t>
            </a:r>
          </a:p>
        </p:txBody>
      </p:sp>
      <p:sp>
        <p:nvSpPr>
          <p:cNvPr id="7" name="Icon" descr="Quotation marks">
            <a:extLst>
              <a:ext uri="{FF2B5EF4-FFF2-40B4-BE49-F238E27FC236}">
                <a16:creationId xmlns:a16="http://schemas.microsoft.com/office/drawing/2014/main" id="{FE8CABBD-9B77-4E67-9A9B-7336CC8B4135}"/>
              </a:ext>
              <a:ext uri="{C183D7F6-B498-43B3-948B-1728B52AA6E4}">
                <adec:decorative xmlns:adec="http://schemas.microsoft.com/office/drawing/2017/decorative" val="0"/>
              </a:ext>
            </a:extLst>
          </p:cNvPr>
          <p:cNvSpPr>
            <a:spLocks noChangeArrowheads="1"/>
          </p:cNvSpPr>
          <p:nvPr/>
        </p:nvSpPr>
        <p:spPr bwMode="auto">
          <a:xfrm>
            <a:off x="9460396" y="2173058"/>
            <a:ext cx="452560" cy="384149"/>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chemeClr val="bg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457189"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80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8051511" y="2865467"/>
            <a:ext cx="3270331" cy="1815691"/>
          </a:xfrm>
          <a:prstGeom prst="rect">
            <a:avLst/>
          </a:prstGeom>
        </p:spPr>
        <p:txBody>
          <a:bodyPr>
            <a:noAutofit/>
          </a:bodyPr>
          <a:lstStyle>
            <a:lvl1pPr marL="0" indent="0" algn="ctr">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spTree>
    <p:extLst>
      <p:ext uri="{BB962C8B-B14F-4D97-AF65-F5344CB8AC3E}">
        <p14:creationId xmlns:p14="http://schemas.microsoft.com/office/powerpoint/2010/main" val="588490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373061" y="381002"/>
            <a:ext cx="11445875" cy="6095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6918270" y="1408706"/>
            <a:ext cx="4026012" cy="4040588"/>
          </a:xfrm>
          <a:prstGeom prst="rect">
            <a:avLst/>
          </a:prstGeom>
          <a:solidFill>
            <a:schemeClr val="tx2"/>
          </a:solidFill>
          <a:ln w="12700" cap="flat" cmpd="sng" algn="ctr">
            <a:noFill/>
            <a:prstDash val="solid"/>
            <a:miter lim="800000"/>
          </a:ln>
          <a:effectLst/>
        </p:spPr>
        <p:txBody>
          <a:bodyPr rtlCol="0" anchor="ctr"/>
          <a:lstStyle/>
          <a:p>
            <a:pPr marL="0" marR="0" lvl="0" indent="0" algn="ctr" defTabSz="91433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888435" y="2057400"/>
            <a:ext cx="5671931"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2507007" y="2567709"/>
            <a:ext cx="4411263" cy="1773381"/>
          </a:xfrm>
          <a:prstGeom prst="rect">
            <a:avLst/>
          </a:prstGeom>
        </p:spPr>
        <p:txBody>
          <a:bodyPr anchor="ctr">
            <a:noAutofit/>
          </a:bodyPr>
          <a:lstStyle>
            <a:lvl1pPr marL="0" indent="0" algn="ctr">
              <a:buNone/>
              <a:defRPr sz="16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7560364" y="2057400"/>
            <a:ext cx="2743200" cy="27432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ltLang="zh-CN"/>
              <a:t>Click icon to add picture</a:t>
            </a:r>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8401169" y="4809837"/>
            <a:ext cx="1902395" cy="266740"/>
          </a:xfrm>
          <a:prstGeom prst="rect">
            <a:avLst/>
          </a:prstGeom>
        </p:spPr>
        <p:txBody>
          <a:bodyPr anchor="ctr"/>
          <a:lstStyle>
            <a:lvl1pPr algn="r">
              <a:buNone/>
              <a:defRPr sz="933">
                <a:solidFill>
                  <a:schemeClr val="bg1"/>
                </a:solidFill>
              </a:defRPr>
            </a:lvl1pPr>
            <a:lvl2pPr>
              <a:buNone/>
              <a:defRPr sz="933"/>
            </a:lvl2pPr>
            <a:lvl3pPr>
              <a:buNone/>
              <a:defRPr sz="933"/>
            </a:lvl3pPr>
            <a:lvl4pPr>
              <a:buNone/>
              <a:defRPr sz="933"/>
            </a:lvl4pPr>
            <a:lvl5pPr>
              <a:buNone/>
              <a:defRPr sz="933"/>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spTree>
    <p:extLst>
      <p:ext uri="{BB962C8B-B14F-4D97-AF65-F5344CB8AC3E}">
        <p14:creationId xmlns:p14="http://schemas.microsoft.com/office/powerpoint/2010/main" val="2452056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3306648"/>
            <a:ext cx="12192000" cy="35915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711893" y="2079057"/>
            <a:ext cx="2249713" cy="2220471"/>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r>
              <a:rPr lang="en-US" altLang="zh-CN"/>
              <a:t>Click icon to add picture</a:t>
            </a:r>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885551" y="4319154"/>
            <a:ext cx="1902395" cy="266740"/>
          </a:xfrm>
          <a:prstGeom prst="rect">
            <a:avLst/>
          </a:prstGeom>
        </p:spPr>
        <p:txBody>
          <a:bodyPr anchor="ctr"/>
          <a:lstStyle>
            <a:lvl1pPr algn="ctr">
              <a:buNone/>
              <a:defRPr sz="933">
                <a:solidFill>
                  <a:schemeClr val="bg1"/>
                </a:solidFill>
              </a:defRPr>
            </a:lvl1pPr>
            <a:lvl2pPr>
              <a:buNone/>
              <a:defRPr sz="933"/>
            </a:lvl2pPr>
            <a:lvl3pPr>
              <a:buNone/>
              <a:defRPr sz="933"/>
            </a:lvl3pPr>
            <a:lvl4pPr>
              <a:buNone/>
              <a:defRPr sz="933"/>
            </a:lvl4pPr>
            <a:lvl5pPr>
              <a:buNone/>
              <a:defRPr sz="933"/>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717000" y="4778663"/>
            <a:ext cx="2244603" cy="1523999"/>
          </a:xfrm>
          <a:prstGeom prst="rect">
            <a:avLst/>
          </a:prstGeom>
        </p:spPr>
        <p:txBody>
          <a:bodyPr>
            <a:noAutofit/>
          </a:bodyPr>
          <a:lstStyle>
            <a:lvl1pPr marL="156629" indent="-156629">
              <a:buClr>
                <a:srgbClr val="69ACE5"/>
              </a:buClr>
              <a:buFont typeface="Wingdings" panose="05000000000000000000" pitchFamily="2" charset="2"/>
              <a:buChar char="§"/>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9306" indent="-148163">
              <a:buClr>
                <a:schemeClr val="bg2"/>
              </a:buClr>
              <a:buFont typeface="Courier New" panose="02070309020205020404" pitchFamily="49" charset="0"/>
              <a:buChar char="o"/>
              <a:defRPr sz="1333">
                <a:solidFill>
                  <a:schemeClr val="bg1"/>
                </a:solidFill>
              </a:defRPr>
            </a:lvl2pPr>
            <a:lvl3pPr marL="1219170" indent="-304792">
              <a:defRPr sz="1333">
                <a:solidFill>
                  <a:schemeClr val="bg1"/>
                </a:solidFill>
              </a:defRPr>
            </a:lvl3pPr>
          </a:lstStyle>
          <a:p>
            <a:pPr lvl="0"/>
            <a:r>
              <a:rPr lang="en-US" dirty="0"/>
              <a:t>Click to add bullets</a:t>
            </a:r>
          </a:p>
          <a:p>
            <a:pPr lvl="1"/>
            <a:r>
              <a:rPr lang="en-US"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3578410" y="2098683"/>
            <a:ext cx="2249713" cy="2220471"/>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r>
              <a:rPr lang="en-US" altLang="zh-CN"/>
              <a:t>Click icon to add picture</a:t>
            </a:r>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3749513" y="4327801"/>
            <a:ext cx="1902395" cy="266740"/>
          </a:xfrm>
          <a:prstGeom prst="rect">
            <a:avLst/>
          </a:prstGeom>
        </p:spPr>
        <p:txBody>
          <a:bodyPr anchor="ctr"/>
          <a:lstStyle>
            <a:lvl1pPr algn="ctr">
              <a:buNone/>
              <a:defRPr sz="933">
                <a:solidFill>
                  <a:schemeClr val="bg1"/>
                </a:solidFill>
              </a:defRPr>
            </a:lvl1pPr>
            <a:lvl2pPr>
              <a:buNone/>
              <a:defRPr sz="933"/>
            </a:lvl2pPr>
            <a:lvl3pPr>
              <a:buNone/>
              <a:defRPr sz="933"/>
            </a:lvl3pPr>
            <a:lvl4pPr>
              <a:buNone/>
              <a:defRPr sz="933"/>
            </a:lvl4pPr>
            <a:lvl5pPr>
              <a:buNone/>
              <a:defRPr sz="933"/>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3578409" y="4798290"/>
            <a:ext cx="2244603" cy="1523999"/>
          </a:xfrm>
          <a:prstGeom prst="rect">
            <a:avLst/>
          </a:prstGeom>
        </p:spPr>
        <p:txBody>
          <a:bodyPr>
            <a:noAutofit/>
          </a:bodyPr>
          <a:lstStyle>
            <a:lvl1pPr marL="156629" indent="-156629">
              <a:buClr>
                <a:srgbClr val="69ACE5"/>
              </a:buClr>
              <a:buFont typeface="Wingdings" panose="05000000000000000000" pitchFamily="2" charset="2"/>
              <a:buChar char="§"/>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9306" indent="-148163">
              <a:buClr>
                <a:schemeClr val="bg2"/>
              </a:buClr>
              <a:buFont typeface="Courier New" panose="02070309020205020404" pitchFamily="49" charset="0"/>
              <a:buChar char="o"/>
              <a:defRPr sz="1333">
                <a:solidFill>
                  <a:schemeClr val="bg1"/>
                </a:solidFill>
              </a:defRPr>
            </a:lvl2pPr>
          </a:lstStyle>
          <a:p>
            <a:pPr lvl="0"/>
            <a:r>
              <a:rPr lang="en-US" dirty="0"/>
              <a:t>Click to add bullets</a:t>
            </a:r>
          </a:p>
          <a:p>
            <a:pPr lvl="1"/>
            <a:r>
              <a:rPr lang="en-US"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6394841" y="2098683"/>
            <a:ext cx="2249713" cy="2220471"/>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r>
              <a:rPr lang="en-US" altLang="zh-CN"/>
              <a:t>Click icon to add picture</a:t>
            </a:r>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6568499" y="4324689"/>
            <a:ext cx="1902395" cy="266740"/>
          </a:xfrm>
          <a:prstGeom prst="rect">
            <a:avLst/>
          </a:prstGeom>
        </p:spPr>
        <p:txBody>
          <a:bodyPr anchor="ctr"/>
          <a:lstStyle>
            <a:lvl1pPr algn="ctr">
              <a:buNone/>
              <a:defRPr sz="933">
                <a:solidFill>
                  <a:schemeClr val="bg1"/>
                </a:solidFill>
              </a:defRPr>
            </a:lvl1pPr>
            <a:lvl2pPr>
              <a:buNone/>
              <a:defRPr sz="933"/>
            </a:lvl2pPr>
            <a:lvl3pPr>
              <a:buNone/>
              <a:defRPr sz="933"/>
            </a:lvl3pPr>
            <a:lvl4pPr>
              <a:buNone/>
              <a:defRPr sz="933"/>
            </a:lvl4pPr>
            <a:lvl5pPr>
              <a:buNone/>
              <a:defRPr sz="933"/>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6399950" y="4798290"/>
            <a:ext cx="2244603" cy="1523999"/>
          </a:xfrm>
          <a:prstGeom prst="rect">
            <a:avLst/>
          </a:prstGeom>
        </p:spPr>
        <p:txBody>
          <a:bodyPr>
            <a:noAutofit/>
          </a:bodyPr>
          <a:lstStyle>
            <a:lvl1pPr marL="156629" indent="-156629">
              <a:buClr>
                <a:srgbClr val="69ACE5"/>
              </a:buClr>
              <a:buFont typeface="Wingdings" panose="05000000000000000000" pitchFamily="2" charset="2"/>
              <a:buChar char="§"/>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9306" indent="-156629">
              <a:buClr>
                <a:schemeClr val="bg2"/>
              </a:buClr>
              <a:buFont typeface="Courier New" panose="02070309020205020404" pitchFamily="49" charset="0"/>
              <a:buChar char="o"/>
              <a:defRPr sz="1333">
                <a:solidFill>
                  <a:schemeClr val="bg1"/>
                </a:solidFill>
              </a:defRPr>
            </a:lvl2pPr>
          </a:lstStyle>
          <a:p>
            <a:pPr lvl="0"/>
            <a:r>
              <a:rPr lang="en-US" dirty="0"/>
              <a:t>Click to add bullets</a:t>
            </a:r>
          </a:p>
          <a:p>
            <a:pPr lvl="1"/>
            <a:r>
              <a:rPr lang="en-US"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9244337" y="2079057"/>
            <a:ext cx="2249713" cy="2220471"/>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r>
              <a:rPr lang="en-US" altLang="zh-CN"/>
              <a:t>Click icon to add picture</a:t>
            </a:r>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9417995" y="4306649"/>
            <a:ext cx="1902395" cy="266740"/>
          </a:xfrm>
          <a:prstGeom prst="rect">
            <a:avLst/>
          </a:prstGeom>
        </p:spPr>
        <p:txBody>
          <a:bodyPr anchor="ctr"/>
          <a:lstStyle>
            <a:lvl1pPr algn="ctr">
              <a:buNone/>
              <a:defRPr sz="933">
                <a:solidFill>
                  <a:schemeClr val="bg1"/>
                </a:solidFill>
              </a:defRPr>
            </a:lvl1pPr>
            <a:lvl2pPr>
              <a:buNone/>
              <a:defRPr sz="933"/>
            </a:lvl2pPr>
            <a:lvl3pPr>
              <a:buNone/>
              <a:defRPr sz="933"/>
            </a:lvl3pPr>
            <a:lvl4pPr>
              <a:buNone/>
              <a:defRPr sz="933"/>
            </a:lvl4pPr>
            <a:lvl5pPr>
              <a:buNone/>
              <a:defRPr sz="933"/>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9246891" y="4778662"/>
            <a:ext cx="2244603" cy="1523999"/>
          </a:xfrm>
          <a:prstGeom prst="rect">
            <a:avLst/>
          </a:prstGeom>
        </p:spPr>
        <p:txBody>
          <a:bodyPr>
            <a:noAutofit/>
          </a:bodyPr>
          <a:lstStyle>
            <a:lvl1pPr marL="156629" indent="-156629">
              <a:buClr>
                <a:srgbClr val="69ACE5"/>
              </a:buClr>
              <a:buFont typeface="Wingdings" panose="05000000000000000000" pitchFamily="2" charset="2"/>
              <a:buChar char="§"/>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9306" indent="-156629">
              <a:buClr>
                <a:schemeClr val="bg2"/>
              </a:buClr>
              <a:buFont typeface="Courier New" panose="02070309020205020404" pitchFamily="49" charset="0"/>
              <a:buChar char="o"/>
              <a:defRPr sz="1333">
                <a:solidFill>
                  <a:schemeClr val="bg1"/>
                </a:solidFill>
              </a:defRPr>
            </a:lvl2pPr>
          </a:lstStyle>
          <a:p>
            <a:pPr lvl="0"/>
            <a:r>
              <a:rPr lang="en-US" dirty="0"/>
              <a:t>Click to add bullets</a:t>
            </a:r>
          </a:p>
          <a:p>
            <a:pPr lvl="1"/>
            <a:r>
              <a:rPr lang="en-US"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solidFill>
                <a:latin typeface="+mj-lt"/>
              </a:rPr>
              <a:t>                </a:t>
            </a:r>
            <a:fld id="{F2C1E792-EDA4-4DC5-8412-A2C2E5D30ADF}" type="slidenum">
              <a:rPr lang="en-US" sz="1333" b="1" baseline="0">
                <a:solidFill>
                  <a:schemeClr val="bg1"/>
                </a:solidFill>
                <a:latin typeface="+mj-lt"/>
              </a:rPr>
              <a:pPr algn="r" defTabSz="914354">
                <a:defRPr/>
              </a:pPr>
              <a:t>‹#›</a:t>
            </a:fld>
            <a:endParaRPr lang="en-US" sz="1333" b="1" baseline="0" dirty="0">
              <a:solidFill>
                <a:schemeClr val="bg1"/>
              </a:solidFill>
              <a:latin typeface="+mj-lt"/>
            </a:endParaRPr>
          </a:p>
        </p:txBody>
      </p:sp>
    </p:spTree>
    <p:extLst>
      <p:ext uri="{BB962C8B-B14F-4D97-AF65-F5344CB8AC3E}">
        <p14:creationId xmlns:p14="http://schemas.microsoft.com/office/powerpoint/2010/main" val="2244559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chemeClr val="bg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426045" y="2133600"/>
            <a:ext cx="2590800" cy="2590800"/>
          </a:xfrm>
          <a:prstGeom prst="ellipse">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24"/>
            <a:endParaRPr lang="uk-UA" sz="1867">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4698515" y="2366818"/>
            <a:ext cx="6883885" cy="2124364"/>
          </a:xfrm>
          <a:prstGeom prst="rect">
            <a:avLst/>
          </a:prstGeom>
        </p:spPr>
        <p:txBody>
          <a:bodyPr anchor="ctr">
            <a:normAutofit/>
          </a:bodyPr>
          <a:lstStyle>
            <a:lvl1pPr marL="0" indent="0">
              <a:buNone/>
              <a:defRPr sz="2133"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solidFill>
                <a:latin typeface="+mj-lt"/>
              </a:rPr>
              <a:t>                </a:t>
            </a:r>
            <a:fld id="{F2C1E792-EDA4-4DC5-8412-A2C2E5D30ADF}" type="slidenum">
              <a:rPr lang="en-US" sz="1333" b="1" baseline="0">
                <a:solidFill>
                  <a:schemeClr val="bg1"/>
                </a:solidFill>
                <a:latin typeface="+mj-lt"/>
              </a:rPr>
              <a:pPr algn="r" defTabSz="914354">
                <a:defRPr/>
              </a:pPr>
              <a:t>‹#›</a:t>
            </a:fld>
            <a:endParaRPr lang="en-US" sz="1333" b="1" baseline="0" dirty="0">
              <a:solidFill>
                <a:schemeClr val="bg1"/>
              </a:solidFill>
              <a:latin typeface="+mj-lt"/>
            </a:endParaRPr>
          </a:p>
        </p:txBody>
      </p:sp>
    </p:spTree>
    <p:extLst>
      <p:ext uri="{BB962C8B-B14F-4D97-AF65-F5344CB8AC3E}">
        <p14:creationId xmlns:p14="http://schemas.microsoft.com/office/powerpoint/2010/main" val="14699145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828800" y="2746248"/>
            <a:ext cx="8534400" cy="1365504"/>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486337" y="2429726"/>
            <a:ext cx="633045" cy="633045"/>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10063971" y="3795229"/>
            <a:ext cx="633045" cy="633045"/>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119275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2235863" y="1888483"/>
            <a:ext cx="9256584" cy="422597"/>
          </a:xfrm>
          <a:prstGeom prst="rect">
            <a:avLst/>
          </a:prstGeom>
        </p:spPr>
        <p:txBody>
          <a:bodyP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2235863" y="2323780"/>
            <a:ext cx="9256584" cy="731520"/>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2235863" y="3286683"/>
            <a:ext cx="9256584" cy="422597"/>
          </a:xfrm>
          <a:prstGeom prst="rect">
            <a:avLst/>
          </a:prstGeom>
        </p:spPr>
        <p:txBody>
          <a:bodyP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2235863" y="3717385"/>
            <a:ext cx="9256584" cy="731520"/>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2235863" y="4684884"/>
            <a:ext cx="9256584" cy="422597"/>
          </a:xfrm>
          <a:prstGeom prst="rect">
            <a:avLst/>
          </a:prstGeom>
        </p:spPr>
        <p:txBody>
          <a:bodyP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2235863" y="5115588"/>
            <a:ext cx="9256584" cy="731520"/>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165044185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2235864" y="1888483"/>
            <a:ext cx="3860137" cy="422597"/>
          </a:xfrm>
          <a:prstGeom prst="rect">
            <a:avLst/>
          </a:prstGeom>
        </p:spPr>
        <p:txBody>
          <a:bodyP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2235864" y="2314256"/>
            <a:ext cx="3860137" cy="731520"/>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2235864" y="3286683"/>
            <a:ext cx="3860137" cy="422597"/>
          </a:xfrm>
          <a:prstGeom prst="rect">
            <a:avLst/>
          </a:prstGeom>
        </p:spPr>
        <p:txBody>
          <a:bodyP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2235864" y="3715629"/>
            <a:ext cx="3860137" cy="731520"/>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2235864" y="4684884"/>
            <a:ext cx="3860137" cy="422597"/>
          </a:xfrm>
          <a:prstGeom prst="rect">
            <a:avLst/>
          </a:prstGeom>
        </p:spPr>
        <p:txBody>
          <a:bodyP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2235864" y="5110659"/>
            <a:ext cx="3860137" cy="731520"/>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7632309" y="1888483"/>
            <a:ext cx="3860137" cy="422597"/>
          </a:xfrm>
          <a:prstGeom prst="rect">
            <a:avLst/>
          </a:prstGeom>
        </p:spPr>
        <p:txBody>
          <a:bodyP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7632308" y="2314320"/>
            <a:ext cx="3860137" cy="731392"/>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7632308" y="3286683"/>
            <a:ext cx="3860137" cy="422597"/>
          </a:xfrm>
          <a:prstGeom prst="rect">
            <a:avLst/>
          </a:prstGeom>
        </p:spPr>
        <p:txBody>
          <a:bodyP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7632308" y="3715629"/>
            <a:ext cx="3860137" cy="731520"/>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7632306" y="4684884"/>
            <a:ext cx="3860137" cy="422597"/>
          </a:xfrm>
          <a:prstGeom prst="rect">
            <a:avLst/>
          </a:prstGeom>
        </p:spPr>
        <p:txBody>
          <a:bodyP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7632305" y="5110837"/>
            <a:ext cx="3860137" cy="731520"/>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38975396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715108" y="1881699"/>
            <a:ext cx="1037573" cy="678807"/>
          </a:xfrm>
          <a:prstGeom prst="rect">
            <a:avLst/>
          </a:prstGeom>
        </p:spPr>
        <p:txBody>
          <a:bodyPr anchor="ctr">
            <a:noAutofit/>
          </a:bodyPr>
          <a:lstStyle>
            <a:lvl1pPr marL="0" indent="0" algn="ctr">
              <a:buNone/>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938712" y="1881699"/>
            <a:ext cx="3560389" cy="678807"/>
          </a:xfrm>
          <a:prstGeom prst="rect">
            <a:avLst/>
          </a:prstGeom>
        </p:spPr>
        <p:txBody>
          <a:bodyPr anchor="ct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715109" y="2992805"/>
            <a:ext cx="4783993" cy="3090496"/>
          </a:xfrm>
          <a:prstGeom prst="rect">
            <a:avLst/>
          </a:prstGeom>
        </p:spPr>
        <p:txBody>
          <a:bodyPr>
            <a:noAutofit/>
          </a:bodyPr>
          <a:lstStyle>
            <a:lvl1pPr marL="302676" indent="-302676" algn="l">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9865" indent="-302676">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6692900" y="1876805"/>
            <a:ext cx="1037573" cy="678807"/>
          </a:xfrm>
          <a:prstGeom prst="rect">
            <a:avLst/>
          </a:prstGeom>
        </p:spPr>
        <p:txBody>
          <a:bodyPr anchor="ctr">
            <a:noAutofit/>
          </a:bodyPr>
          <a:lstStyle>
            <a:lvl1pPr marL="0" indent="0" algn="ctr">
              <a:buNone/>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7924801" y="1881699"/>
            <a:ext cx="3552091" cy="678807"/>
          </a:xfrm>
          <a:prstGeom prst="rect">
            <a:avLst/>
          </a:prstGeom>
        </p:spPr>
        <p:txBody>
          <a:bodyPr anchor="ct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6692901" y="2992805"/>
            <a:ext cx="4783993" cy="3090496"/>
          </a:xfrm>
          <a:prstGeom prst="rect">
            <a:avLst/>
          </a:prstGeom>
        </p:spPr>
        <p:txBody>
          <a:bodyPr>
            <a:noAutofit/>
          </a:bodyPr>
          <a:lstStyle>
            <a:lvl1pPr marL="302676" indent="-302676" algn="l">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9865" indent="-302676">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1075545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715108" y="1881699"/>
            <a:ext cx="1037573" cy="678807"/>
          </a:xfrm>
          <a:prstGeom prst="rect">
            <a:avLst/>
          </a:prstGeom>
        </p:spPr>
        <p:txBody>
          <a:bodyPr anchor="ctr">
            <a:noAutofit/>
          </a:bodyPr>
          <a:lstStyle>
            <a:lvl1pPr marL="0" indent="0" algn="ctr">
              <a:buNone/>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938713" y="1881699"/>
            <a:ext cx="2107201" cy="678807"/>
          </a:xfrm>
          <a:prstGeom prst="rect">
            <a:avLst/>
          </a:prstGeom>
        </p:spPr>
        <p:txBody>
          <a:bodyPr anchor="ct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715109" y="2992805"/>
            <a:ext cx="3330804" cy="3090496"/>
          </a:xfrm>
          <a:prstGeom prst="rect">
            <a:avLst/>
          </a:prstGeom>
        </p:spPr>
        <p:txBody>
          <a:bodyPr>
            <a:noAutofit/>
          </a:bodyPr>
          <a:lstStyle>
            <a:lvl1pPr marL="302676" indent="-302676" algn="l">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9865" indent="-302676">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4430598" y="1881699"/>
            <a:ext cx="1037573" cy="678807"/>
          </a:xfrm>
          <a:prstGeom prst="rect">
            <a:avLst/>
          </a:prstGeom>
        </p:spPr>
        <p:txBody>
          <a:bodyPr anchor="ctr">
            <a:noAutofit/>
          </a:bodyPr>
          <a:lstStyle>
            <a:lvl1pPr marL="0" indent="0" algn="ctr">
              <a:buNone/>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654201" y="1881699"/>
            <a:ext cx="2107201" cy="678807"/>
          </a:xfrm>
          <a:prstGeom prst="rect">
            <a:avLst/>
          </a:prstGeom>
        </p:spPr>
        <p:txBody>
          <a:bodyPr anchor="ct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4430598" y="2992805"/>
            <a:ext cx="3330804" cy="3090496"/>
          </a:xfrm>
          <a:prstGeom prst="rect">
            <a:avLst/>
          </a:prstGeom>
        </p:spPr>
        <p:txBody>
          <a:bodyPr>
            <a:noAutofit/>
          </a:bodyPr>
          <a:lstStyle>
            <a:lvl1pPr marL="302676" indent="-302676" algn="l">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9865" indent="-302676">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8146088" y="1881699"/>
            <a:ext cx="1037573" cy="678807"/>
          </a:xfrm>
          <a:prstGeom prst="rect">
            <a:avLst/>
          </a:prstGeom>
        </p:spPr>
        <p:txBody>
          <a:bodyPr anchor="ctr">
            <a:noAutofit/>
          </a:bodyPr>
          <a:lstStyle>
            <a:lvl1pPr marL="0" indent="0" algn="ctr">
              <a:buNone/>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9369693" y="1881699"/>
            <a:ext cx="2107201" cy="678807"/>
          </a:xfrm>
          <a:prstGeom prst="rect">
            <a:avLst/>
          </a:prstGeom>
        </p:spPr>
        <p:txBody>
          <a:bodyPr anchor="ct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8146089" y="2992805"/>
            <a:ext cx="3330804" cy="3090496"/>
          </a:xfrm>
          <a:prstGeom prst="rect">
            <a:avLst/>
          </a:prstGeom>
        </p:spPr>
        <p:txBody>
          <a:bodyPr>
            <a:noAutofit/>
          </a:bodyPr>
          <a:lstStyle>
            <a:lvl1pPr marL="302676" indent="-302676" algn="l">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9865" indent="-302676">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3582363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715107" y="1950728"/>
            <a:ext cx="2423799" cy="359971"/>
          </a:xfrm>
          <a:prstGeom prst="rect">
            <a:avLst/>
          </a:prstGeom>
        </p:spPr>
        <p:txBody>
          <a:bodyPr>
            <a:noAutofit/>
          </a:bodyPr>
          <a:lstStyle>
            <a:lvl1pPr marL="0" indent="0" algn="ctr">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715107" y="2597015"/>
            <a:ext cx="2423799" cy="3442855"/>
          </a:xfrm>
          <a:prstGeom prst="rect">
            <a:avLst/>
          </a:prstGeom>
        </p:spPr>
        <p:txBody>
          <a:bodyPr>
            <a:noAutofit/>
          </a:bodyPr>
          <a:lstStyle>
            <a:lvl1pPr marL="156629" indent="-156629" algn="l">
              <a:buClr>
                <a:srgbClr val="69ACE5"/>
              </a:buClr>
              <a:buFont typeface="Wingdings" panose="05000000000000000000" pitchFamily="2" charset="2"/>
              <a:buChar char="§"/>
              <a:defRPr sz="1867"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9306" indent="-156629">
              <a:buClr>
                <a:schemeClr val="bg2"/>
              </a:buClr>
              <a:buFont typeface="Courier New" panose="02070309020205020404" pitchFamily="49" charset="0"/>
              <a:buChar char="o"/>
              <a:defRPr sz="1867"/>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3486625" y="1930659"/>
            <a:ext cx="2423799" cy="359971"/>
          </a:xfrm>
          <a:prstGeom prst="rect">
            <a:avLst/>
          </a:prstGeom>
        </p:spPr>
        <p:txBody>
          <a:bodyPr>
            <a:noAutofit/>
          </a:bodyPr>
          <a:lstStyle>
            <a:lvl1pPr marL="0" indent="0" algn="ctr">
              <a:buNone/>
              <a:defRPr sz="2133"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3486625" y="2576946"/>
            <a:ext cx="2423799" cy="3442855"/>
          </a:xfrm>
          <a:prstGeom prst="rect">
            <a:avLst/>
          </a:prstGeom>
        </p:spPr>
        <p:txBody>
          <a:bodyPr>
            <a:noAutofit/>
          </a:bodyPr>
          <a:lstStyle>
            <a:lvl1pPr marL="156629" indent="-156629" algn="l">
              <a:buClr>
                <a:schemeClr val="tx2"/>
              </a:buClr>
              <a:buFont typeface="Wingdings" panose="05000000000000000000" pitchFamily="2" charset="2"/>
              <a:buChar char="§"/>
              <a:defRPr sz="1867"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9306" indent="-156629">
              <a:buClr>
                <a:schemeClr val="tx2"/>
              </a:buClr>
              <a:buFont typeface="Courier New" panose="02070309020205020404" pitchFamily="49" charset="0"/>
              <a:buChar char="o"/>
              <a:defRPr sz="1867"/>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6258142" y="1930659"/>
            <a:ext cx="2423799" cy="359971"/>
          </a:xfrm>
          <a:prstGeom prst="rect">
            <a:avLst/>
          </a:prstGeom>
        </p:spPr>
        <p:txBody>
          <a:bodyPr>
            <a:noAutofit/>
          </a:bodyPr>
          <a:lstStyle>
            <a:lvl1pPr marL="0" indent="0" algn="ctr">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6258142" y="2576946"/>
            <a:ext cx="2423799" cy="3442855"/>
          </a:xfrm>
          <a:prstGeom prst="rect">
            <a:avLst/>
          </a:prstGeom>
        </p:spPr>
        <p:txBody>
          <a:bodyPr>
            <a:noAutofit/>
          </a:bodyPr>
          <a:lstStyle>
            <a:lvl1pPr marL="156629" indent="-156629" algn="l">
              <a:buClr>
                <a:srgbClr val="69ACE5"/>
              </a:buClr>
              <a:buFont typeface="Wingdings" panose="05000000000000000000" pitchFamily="2" charset="2"/>
              <a:buChar char="§"/>
              <a:defRPr sz="1867"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9306" indent="-156629">
              <a:buClr>
                <a:schemeClr val="bg2"/>
              </a:buClr>
              <a:buFont typeface="Courier New" panose="02070309020205020404" pitchFamily="49" charset="0"/>
              <a:buChar char="o"/>
              <a:defRPr sz="1867"/>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9053098" y="1930659"/>
            <a:ext cx="2423799" cy="359971"/>
          </a:xfrm>
          <a:prstGeom prst="rect">
            <a:avLst/>
          </a:prstGeom>
        </p:spPr>
        <p:txBody>
          <a:bodyPr>
            <a:noAutofit/>
          </a:bodyPr>
          <a:lstStyle>
            <a:lvl1pPr marL="0" indent="0" algn="ctr">
              <a:buNone/>
              <a:defRPr sz="2133"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9053098" y="2576946"/>
            <a:ext cx="2423799" cy="3442855"/>
          </a:xfrm>
          <a:prstGeom prst="rect">
            <a:avLst/>
          </a:prstGeom>
        </p:spPr>
        <p:txBody>
          <a:bodyPr>
            <a:noAutofit/>
          </a:bodyPr>
          <a:lstStyle>
            <a:lvl1pPr marL="156629" indent="-156629" algn="l">
              <a:buClr>
                <a:schemeClr val="tx2"/>
              </a:buClr>
              <a:buFont typeface="Wingdings" panose="05000000000000000000" pitchFamily="2" charset="2"/>
              <a:buChar char="§"/>
              <a:defRPr sz="1867"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9306" indent="-156629">
              <a:buClr>
                <a:schemeClr val="tx2"/>
              </a:buClr>
              <a:buFont typeface="Courier New" panose="02070309020205020404" pitchFamily="49" charset="0"/>
              <a:buChar char="o"/>
              <a:defRPr sz="1867"/>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333584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711893" y="607407"/>
            <a:ext cx="10870507" cy="678807"/>
          </a:xfrm>
          <a:prstGeom prst="rect">
            <a:avLst/>
          </a:prstGeom>
        </p:spPr>
        <p:txBody>
          <a:bodyPr anchor="ctr"/>
          <a:lstStyle>
            <a:lvl1pPr>
              <a:defRPr sz="4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p:nvSpPr>
        <p:spPr>
          <a:xfrm>
            <a:off x="853440" y="128749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707137" y="1853184"/>
            <a:ext cx="4762500" cy="4179029"/>
          </a:xfrm>
          <a:prstGeom prst="rect">
            <a:avLst/>
          </a:prstGeom>
        </p:spPr>
        <p:txBody>
          <a:bodyPr>
            <a:noAutofit/>
          </a:bodyPr>
          <a:lstStyle>
            <a:lvl1pPr marL="302676" indent="-302676">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7748" indent="-300559">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6096000" y="1853184"/>
            <a:ext cx="5486400" cy="4233291"/>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ltLang="zh-CN"/>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9680005" y="6089182"/>
            <a:ext cx="1902395" cy="266740"/>
          </a:xfrm>
          <a:prstGeom prst="rect">
            <a:avLst/>
          </a:prstGeom>
        </p:spPr>
        <p:txBody>
          <a:bodyPr anchor="ctr"/>
          <a:lstStyle>
            <a:lvl1pPr algn="r">
              <a:buNone/>
              <a:defRPr sz="933"/>
            </a:lvl1pPr>
            <a:lvl2pPr>
              <a:buNone/>
              <a:defRPr sz="933"/>
            </a:lvl2pPr>
            <a:lvl3pPr>
              <a:buNone/>
              <a:defRPr sz="933"/>
            </a:lvl3pPr>
            <a:lvl4pPr>
              <a:buNone/>
              <a:defRPr sz="933"/>
            </a:lvl4pPr>
            <a:lvl5pPr>
              <a:buNone/>
              <a:defRPr sz="933"/>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763049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763039"/>
            <a:ext cx="12192000" cy="36576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24"/>
            <a:endParaRPr lang="uk-UA" sz="1867">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790651" y="2824332"/>
            <a:ext cx="2802387" cy="422597"/>
          </a:xfrm>
          <a:prstGeom prst="rect">
            <a:avLst/>
          </a:prstGeom>
        </p:spPr>
        <p:txBody>
          <a:bodyPr>
            <a:noAutofit/>
          </a:bodyPr>
          <a:lstStyle>
            <a:lvl1pPr marL="0" indent="0" algn="ctr">
              <a:buNone/>
              <a:defRPr sz="2667"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790651" y="3331917"/>
            <a:ext cx="2802388" cy="1532184"/>
          </a:xfrm>
          <a:prstGeom prst="rect">
            <a:avLst/>
          </a:prstGeom>
        </p:spPr>
        <p:txBody>
          <a:bodyPr>
            <a:normAutofit/>
          </a:bodyPr>
          <a:lstStyle>
            <a:lvl1pPr marL="0" indent="0" algn="ctr">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4700973" y="2824332"/>
            <a:ext cx="2802387" cy="422597"/>
          </a:xfrm>
          <a:prstGeom prst="rect">
            <a:avLst/>
          </a:prstGeom>
        </p:spPr>
        <p:txBody>
          <a:bodyPr>
            <a:noAutofit/>
          </a:bodyPr>
          <a:lstStyle>
            <a:lvl1pPr marL="0" indent="0" algn="ctr">
              <a:buNone/>
              <a:defRPr sz="2667"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4700973" y="3331917"/>
            <a:ext cx="2802388" cy="1532184"/>
          </a:xfrm>
          <a:prstGeom prst="rect">
            <a:avLst/>
          </a:prstGeom>
        </p:spPr>
        <p:txBody>
          <a:bodyPr>
            <a:normAutofit/>
          </a:bodyPr>
          <a:lstStyle>
            <a:lvl1pPr marL="0" indent="0" algn="ctr">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8650685" y="2824332"/>
            <a:ext cx="2802387" cy="422597"/>
          </a:xfrm>
          <a:prstGeom prst="rect">
            <a:avLst/>
          </a:prstGeom>
        </p:spPr>
        <p:txBody>
          <a:bodyPr>
            <a:noAutofit/>
          </a:bodyPr>
          <a:lstStyle>
            <a:lvl1pPr marL="0" indent="0" algn="ctr">
              <a:buNone/>
              <a:defRPr sz="2667"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8650686" y="3331917"/>
            <a:ext cx="2802388" cy="1532184"/>
          </a:xfrm>
          <a:prstGeom prst="rect">
            <a:avLst/>
          </a:prstGeom>
        </p:spPr>
        <p:txBody>
          <a:bodyPr>
            <a:normAutofit/>
          </a:bodyPr>
          <a:lstStyle>
            <a:lvl1pPr marL="0" indent="0" algn="ctr">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42247633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6096000" cy="68580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24"/>
            <a:endParaRPr lang="uk-UA" sz="1867">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452583" y="402591"/>
            <a:ext cx="4942379" cy="1038892"/>
          </a:xfrm>
          <a:prstGeom prst="rect">
            <a:avLst/>
          </a:prstGeom>
        </p:spPr>
        <p:txBody>
          <a:bodyPr anchor="b"/>
          <a:lstStyle>
            <a:lvl1pPr>
              <a:defRPr sz="4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548640" y="1444436"/>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6096000" y="0"/>
            <a:ext cx="6096000" cy="6858000"/>
          </a:xfrm>
          <a:prstGeom prst="rect">
            <a:avLst/>
          </a:prstGeom>
        </p:spPr>
        <p:txBody>
          <a:bodyPr/>
          <a:lstStyle>
            <a:lvl1pPr>
              <a:buNone/>
              <a:defRPr/>
            </a:lvl1pPr>
          </a:lstStyle>
          <a:p>
            <a:r>
              <a:rPr lang="en-US" altLang="zh-CN"/>
              <a:t>Click icon to add picture</a:t>
            </a:r>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4193605" y="6543929"/>
            <a:ext cx="1902395" cy="266740"/>
          </a:xfrm>
          <a:prstGeom prst="rect">
            <a:avLst/>
          </a:prstGeom>
        </p:spPr>
        <p:txBody>
          <a:bodyPr anchor="ctr"/>
          <a:lstStyle>
            <a:lvl1pPr algn="r">
              <a:buNone/>
              <a:defRPr sz="933">
                <a:solidFill>
                  <a:schemeClr val="bg1"/>
                </a:solidFill>
              </a:defRPr>
            </a:lvl1pPr>
            <a:lvl2pPr>
              <a:buNone/>
              <a:defRPr sz="933"/>
            </a:lvl2pPr>
            <a:lvl3pPr>
              <a:buNone/>
              <a:defRPr sz="933"/>
            </a:lvl3pPr>
            <a:lvl4pPr>
              <a:buNone/>
              <a:defRPr sz="933"/>
            </a:lvl4pPr>
            <a:lvl5pPr>
              <a:buNone/>
              <a:defRPr sz="933"/>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886208" y="1905102"/>
            <a:ext cx="3508752" cy="426719"/>
          </a:xfrm>
          <a:prstGeom prst="rect">
            <a:avLst/>
          </a:prstGeom>
        </p:spPr>
        <p:txBody>
          <a:bodyPr>
            <a:normAutofit/>
          </a:bodyPr>
          <a:lstStyle>
            <a:lvl1pPr marL="0" indent="0">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886208" y="2349517"/>
            <a:ext cx="3508752" cy="487680"/>
          </a:xfrm>
          <a:prstGeom prst="rect">
            <a:avLst/>
          </a:prstGeom>
        </p:spPr>
        <p:txBody>
          <a:bodyPr>
            <a:normAutofit/>
          </a:bodyPr>
          <a:lstStyle>
            <a:lvl1pPr marL="0" indent="0">
              <a:buNone/>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886208" y="3097159"/>
            <a:ext cx="3508752" cy="426720"/>
          </a:xfrm>
          <a:prstGeom prst="rect">
            <a:avLst/>
          </a:prstGeom>
        </p:spPr>
        <p:txBody>
          <a:bodyPr>
            <a:normAutofit/>
          </a:bodyPr>
          <a:lstStyle>
            <a:lvl1pPr marL="0" inden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886208" y="3544119"/>
            <a:ext cx="3508752" cy="487680"/>
          </a:xfrm>
          <a:prstGeom prst="rect">
            <a:avLst/>
          </a:prstGeom>
        </p:spPr>
        <p:txBody>
          <a:bodyPr>
            <a:normAutofit/>
          </a:bodyPr>
          <a:lstStyle>
            <a:lvl1pPr marL="0" indent="0">
              <a:buNone/>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886208" y="4318269"/>
            <a:ext cx="3508752" cy="426720"/>
          </a:xfrm>
          <a:prstGeom prst="rect">
            <a:avLst/>
          </a:prstGeom>
        </p:spPr>
        <p:txBody>
          <a:bodyPr>
            <a:normAutofit/>
          </a:bodyPr>
          <a:lstStyle>
            <a:lvl1pPr marL="0" inden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886208" y="4772624"/>
            <a:ext cx="3508752" cy="487680"/>
          </a:xfrm>
          <a:prstGeom prst="rect">
            <a:avLst/>
          </a:prstGeom>
        </p:spPr>
        <p:txBody>
          <a:bodyPr>
            <a:normAutofit/>
          </a:bodyPr>
          <a:lstStyle>
            <a:lvl1pPr marL="0" indent="0">
              <a:buNone/>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886208" y="5538525"/>
            <a:ext cx="3508752" cy="426720"/>
          </a:xfrm>
          <a:prstGeom prst="rect">
            <a:avLst/>
          </a:prstGeom>
        </p:spPr>
        <p:txBody>
          <a:bodyPr>
            <a:normAutofit/>
          </a:bodyPr>
          <a:lstStyle>
            <a:lvl1pPr marL="0" indent="0">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886208" y="5967729"/>
            <a:ext cx="3508752" cy="487680"/>
          </a:xfrm>
          <a:prstGeom prst="rect">
            <a:avLst/>
          </a:prstGeom>
        </p:spPr>
        <p:txBody>
          <a:bodyPr>
            <a:normAutofit/>
          </a:bodyPr>
          <a:lstStyle>
            <a:lvl1pPr marL="0" indent="0">
              <a:buNone/>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10521949" y="6313489"/>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solidFill>
                <a:latin typeface="+mj-lt"/>
              </a:rPr>
              <a:t>                </a:t>
            </a:r>
            <a:fld id="{F2C1E792-EDA4-4DC5-8412-A2C2E5D30ADF}" type="slidenum">
              <a:rPr lang="en-US" sz="1333" b="1" baseline="0">
                <a:solidFill>
                  <a:schemeClr val="bg1"/>
                </a:solidFill>
                <a:latin typeface="+mj-lt"/>
              </a:rPr>
              <a:pPr algn="r" defTabSz="914354">
                <a:defRPr/>
              </a:pPr>
              <a:t>‹#›</a:t>
            </a:fld>
            <a:endParaRPr lang="en-US" sz="1333" b="1" baseline="0" dirty="0">
              <a:solidFill>
                <a:schemeClr val="bg1"/>
              </a:solidFill>
              <a:latin typeface="+mj-lt"/>
            </a:endParaRPr>
          </a:p>
        </p:txBody>
      </p:sp>
    </p:spTree>
    <p:extLst>
      <p:ext uri="{BB962C8B-B14F-4D97-AF65-F5344CB8AC3E}">
        <p14:creationId xmlns:p14="http://schemas.microsoft.com/office/powerpoint/2010/main" val="416614151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6640021" y="419019"/>
            <a:ext cx="4942379" cy="1024261"/>
          </a:xfrm>
          <a:prstGeom prst="rect">
            <a:avLst/>
          </a:prstGeom>
        </p:spPr>
        <p:txBody>
          <a:bodyPr anchor="b"/>
          <a:lstStyle>
            <a:lvl1pPr>
              <a:defRPr sz="4000" b="1">
                <a:solidFill>
                  <a:schemeClr val="bg1"/>
                </a:solidFill>
              </a:defRPr>
            </a:lvl1pPr>
          </a:lstStyle>
          <a:p>
            <a:r>
              <a:rPr lang="en-US" dirty="0"/>
              <a:t>Click to add title</a:t>
            </a:r>
          </a:p>
        </p:txBody>
      </p:sp>
      <p:sp>
        <p:nvSpPr>
          <p:cNvPr id="3" name="Picture Placeholder 2"/>
          <p:cNvSpPr>
            <a:spLocks noGrp="1"/>
          </p:cNvSpPr>
          <p:nvPr>
            <p:ph type="pic" sz="quarter" idx="12"/>
          </p:nvPr>
        </p:nvSpPr>
        <p:spPr>
          <a:xfrm>
            <a:off x="0" y="0"/>
            <a:ext cx="6096000" cy="6858000"/>
          </a:xfrm>
          <a:prstGeom prst="rect">
            <a:avLst/>
          </a:prstGeom>
        </p:spPr>
        <p:txBody>
          <a:bodyPr/>
          <a:lstStyle>
            <a:lvl1pPr>
              <a:buNone/>
              <a:defRPr/>
            </a:lvl1pPr>
          </a:lstStyle>
          <a:p>
            <a:r>
              <a:rPr lang="en-US" altLang="zh-CN"/>
              <a:t>Click icon to add picture</a:t>
            </a:r>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6096000" y="6480226"/>
            <a:ext cx="1902395" cy="266740"/>
          </a:xfrm>
          <a:prstGeom prst="rect">
            <a:avLst/>
          </a:prstGeom>
        </p:spPr>
        <p:txBody>
          <a:bodyPr anchor="ctr"/>
          <a:lstStyle>
            <a:lvl1pPr algn="l">
              <a:buNone/>
              <a:defRPr sz="933">
                <a:solidFill>
                  <a:schemeClr val="bg1"/>
                </a:solidFill>
              </a:defRPr>
            </a:lvl1pPr>
            <a:lvl2pPr>
              <a:buNone/>
              <a:defRPr sz="933"/>
            </a:lvl2pPr>
            <a:lvl3pPr>
              <a:buNone/>
              <a:defRPr sz="933"/>
            </a:lvl3pPr>
            <a:lvl4pPr>
              <a:buNone/>
              <a:defRPr sz="933"/>
            </a:lvl4pPr>
            <a:lvl5pPr>
              <a:buNone/>
              <a:defRPr sz="933"/>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6729984" y="1445023"/>
            <a:ext cx="1037573" cy="137787"/>
          </a:xfrm>
          <a:prstGeom prst="rect">
            <a:avLst/>
          </a:prstGeom>
          <a:solidFill>
            <a:schemeClr val="tx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7601208" y="1905102"/>
            <a:ext cx="3508752" cy="426719"/>
          </a:xfrm>
          <a:prstGeom prst="rect">
            <a:avLst/>
          </a:prstGeom>
        </p:spPr>
        <p:txBody>
          <a:bodyPr>
            <a:normAutofit/>
          </a:bodyPr>
          <a:lstStyle>
            <a:lvl1pPr marL="0" indent="0">
              <a:buNone/>
              <a:defRPr sz="2133"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7601208" y="2349517"/>
            <a:ext cx="3508752" cy="487680"/>
          </a:xfrm>
          <a:prstGeom prst="rect">
            <a:avLst/>
          </a:prstGeom>
        </p:spPr>
        <p:txBody>
          <a:bodyPr>
            <a:normAutofit/>
          </a:bodyPr>
          <a:lstStyle>
            <a:lvl1pPr marL="0" indent="0">
              <a:buNone/>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7601208" y="3097159"/>
            <a:ext cx="3508752" cy="426720"/>
          </a:xfrm>
          <a:prstGeom prst="rect">
            <a:avLst/>
          </a:prstGeom>
        </p:spPr>
        <p:txBody>
          <a:bodyPr>
            <a:normAutofit/>
          </a:bodyPr>
          <a:lstStyle>
            <a:lvl1pPr marL="0" indent="0">
              <a:buNone/>
              <a:defRPr sz="2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7601208" y="3544119"/>
            <a:ext cx="3508752" cy="487680"/>
          </a:xfrm>
          <a:prstGeom prst="rect">
            <a:avLst/>
          </a:prstGeom>
        </p:spPr>
        <p:txBody>
          <a:bodyPr>
            <a:normAutofit/>
          </a:bodyPr>
          <a:lstStyle>
            <a:lvl1pPr marL="0" indent="0">
              <a:buNone/>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7601208" y="4318269"/>
            <a:ext cx="3508752" cy="426720"/>
          </a:xfrm>
          <a:prstGeom prst="rect">
            <a:avLst/>
          </a:prstGeom>
        </p:spPr>
        <p:txBody>
          <a:bodyPr>
            <a:normAutofit/>
          </a:bodyPr>
          <a:lstStyle>
            <a:lvl1pPr marL="0" indent="0">
              <a:buNone/>
              <a:defRPr sz="2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7601208" y="4772624"/>
            <a:ext cx="3508752" cy="487680"/>
          </a:xfrm>
          <a:prstGeom prst="rect">
            <a:avLst/>
          </a:prstGeom>
        </p:spPr>
        <p:txBody>
          <a:bodyPr>
            <a:normAutofit/>
          </a:bodyPr>
          <a:lstStyle>
            <a:lvl1pPr marL="0" indent="0">
              <a:buNone/>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7601208" y="5538525"/>
            <a:ext cx="3508752" cy="426720"/>
          </a:xfrm>
          <a:prstGeom prst="rect">
            <a:avLst/>
          </a:prstGeom>
        </p:spPr>
        <p:txBody>
          <a:bodyPr>
            <a:normAutofit/>
          </a:bodyPr>
          <a:lstStyle>
            <a:lvl1pPr marL="0" indent="0">
              <a:buNone/>
              <a:defRPr sz="2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7601208" y="5967729"/>
            <a:ext cx="3508752" cy="487680"/>
          </a:xfrm>
          <a:prstGeom prst="rect">
            <a:avLst/>
          </a:prstGeom>
        </p:spPr>
        <p:txBody>
          <a:bodyPr>
            <a:normAutofit/>
          </a:bodyPr>
          <a:lstStyle>
            <a:lvl1pPr marL="0" indent="0">
              <a:buNone/>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solidFill>
                <a:latin typeface="+mj-lt"/>
              </a:rPr>
              <a:t>                </a:t>
            </a:r>
            <a:fld id="{F2C1E792-EDA4-4DC5-8412-A2C2E5D30ADF}" type="slidenum">
              <a:rPr lang="en-US" sz="1333" b="1" baseline="0">
                <a:solidFill>
                  <a:schemeClr val="bg1"/>
                </a:solidFill>
                <a:latin typeface="+mj-lt"/>
              </a:rPr>
              <a:pPr algn="r" defTabSz="914354">
                <a:defRPr/>
              </a:pPr>
              <a:t>‹#›</a:t>
            </a:fld>
            <a:endParaRPr lang="en-US" sz="1333" b="1" baseline="0" dirty="0">
              <a:solidFill>
                <a:schemeClr val="bg1"/>
              </a:solidFill>
              <a:latin typeface="+mj-lt"/>
            </a:endParaRPr>
          </a:p>
        </p:txBody>
      </p:sp>
    </p:spTree>
    <p:extLst>
      <p:ext uri="{BB962C8B-B14F-4D97-AF65-F5344CB8AC3E}">
        <p14:creationId xmlns:p14="http://schemas.microsoft.com/office/powerpoint/2010/main" val="2000898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609600" y="2002360"/>
            <a:ext cx="2387205" cy="3580808"/>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371566" eaLnBrk="1" fontAlgn="auto" latinLnBrk="0" hangingPunct="1">
              <a:lnSpc>
                <a:spcPct val="100000"/>
              </a:lnSpc>
              <a:spcBef>
                <a:spcPts val="0"/>
              </a:spcBef>
              <a:spcAft>
                <a:spcPts val="0"/>
              </a:spcAft>
              <a:buClrTx/>
              <a:buSzTx/>
              <a:buFontTx/>
              <a:buNone/>
              <a:tabLst/>
              <a:defRPr/>
            </a:pPr>
            <a:endParaRPr kumimoji="0" lang="uk-UA" sz="20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609600" y="4986369"/>
            <a:ext cx="2387205" cy="5968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24"/>
            <a:endParaRPr lang="uk-UA" sz="20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3471466" y="2002360"/>
            <a:ext cx="2387205" cy="3580808"/>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371566" eaLnBrk="1" fontAlgn="auto" latinLnBrk="0" hangingPunct="1">
              <a:lnSpc>
                <a:spcPct val="100000"/>
              </a:lnSpc>
              <a:spcBef>
                <a:spcPts val="0"/>
              </a:spcBef>
              <a:spcAft>
                <a:spcPts val="0"/>
              </a:spcAft>
              <a:buClrTx/>
              <a:buSzTx/>
              <a:buFontTx/>
              <a:buNone/>
              <a:tabLst/>
              <a:defRPr/>
            </a:pPr>
            <a:endParaRPr kumimoji="0" lang="uk-UA" sz="20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3471466" y="4986369"/>
            <a:ext cx="2387205" cy="5968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24"/>
            <a:endParaRPr lang="uk-UA" sz="20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9195195" y="2002360"/>
            <a:ext cx="2387205" cy="3580808"/>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371566" eaLnBrk="1" fontAlgn="auto" latinLnBrk="0" hangingPunct="1">
              <a:lnSpc>
                <a:spcPct val="100000"/>
              </a:lnSpc>
              <a:spcBef>
                <a:spcPts val="0"/>
              </a:spcBef>
              <a:spcAft>
                <a:spcPts val="0"/>
              </a:spcAft>
              <a:buClrTx/>
              <a:buSzTx/>
              <a:buFontTx/>
              <a:buNone/>
              <a:tabLst/>
              <a:defRPr/>
            </a:pPr>
            <a:endParaRPr kumimoji="0" lang="uk-UA" sz="20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9195195" y="4986369"/>
            <a:ext cx="2387205" cy="5968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24"/>
            <a:endParaRPr lang="uk-UA" sz="20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333331" y="2002360"/>
            <a:ext cx="2387205" cy="3580808"/>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371566" eaLnBrk="1" fontAlgn="auto" latinLnBrk="0" hangingPunct="1">
              <a:lnSpc>
                <a:spcPct val="100000"/>
              </a:lnSpc>
              <a:spcBef>
                <a:spcPts val="0"/>
              </a:spcBef>
              <a:spcAft>
                <a:spcPts val="0"/>
              </a:spcAft>
              <a:buClrTx/>
              <a:buSzTx/>
              <a:buFontTx/>
              <a:buNone/>
              <a:tabLst/>
              <a:defRPr/>
            </a:pPr>
            <a:endParaRPr kumimoji="0" lang="uk-UA" sz="20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333331" y="4986369"/>
            <a:ext cx="2387205" cy="5968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24"/>
            <a:endParaRPr lang="uk-UA" sz="20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609600" y="5106114"/>
            <a:ext cx="2387205" cy="379375"/>
          </a:xfrm>
          <a:prstGeom prst="rect">
            <a:avLst/>
          </a:prstGeom>
        </p:spPr>
        <p:txBody>
          <a:bodyPr>
            <a:noAutofit/>
          </a:bodyPr>
          <a:lstStyle>
            <a:lvl1pPr marL="0" indent="0" algn="ctr">
              <a:buNone/>
              <a:defRPr sz="2133"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768125" y="3175002"/>
            <a:ext cx="2070155" cy="1594341"/>
          </a:xfrm>
          <a:prstGeom prst="rect">
            <a:avLst/>
          </a:prstGeom>
        </p:spPr>
        <p:txBody>
          <a:bodyPr>
            <a:no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3471464" y="5095081"/>
            <a:ext cx="2387205" cy="379375"/>
          </a:xfrm>
          <a:prstGeom prst="rect">
            <a:avLst/>
          </a:prstGeom>
        </p:spPr>
        <p:txBody>
          <a:bodyPr>
            <a:noAutofit/>
          </a:bodyPr>
          <a:lstStyle>
            <a:lvl1pPr marL="0" indent="0" algn="ctr">
              <a:buNone/>
              <a:defRPr sz="2133"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3629989" y="3175002"/>
            <a:ext cx="2070155" cy="1594341"/>
          </a:xfrm>
          <a:prstGeom prst="rect">
            <a:avLst/>
          </a:prstGeom>
        </p:spPr>
        <p:txBody>
          <a:bodyPr>
            <a:no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333331" y="5106114"/>
            <a:ext cx="2387205" cy="379375"/>
          </a:xfrm>
          <a:prstGeom prst="rect">
            <a:avLst/>
          </a:prstGeom>
        </p:spPr>
        <p:txBody>
          <a:bodyPr>
            <a:noAutofit/>
          </a:bodyPr>
          <a:lstStyle>
            <a:lvl1pPr marL="0" indent="0" algn="ctr">
              <a:buNone/>
              <a:defRPr sz="2133"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6491855" y="3175002"/>
            <a:ext cx="2070155" cy="1594341"/>
          </a:xfrm>
          <a:prstGeom prst="rect">
            <a:avLst/>
          </a:prstGeom>
        </p:spPr>
        <p:txBody>
          <a:bodyPr>
            <a:no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9195194" y="5097763"/>
            <a:ext cx="2387205" cy="379375"/>
          </a:xfrm>
          <a:prstGeom prst="rect">
            <a:avLst/>
          </a:prstGeom>
        </p:spPr>
        <p:txBody>
          <a:bodyPr>
            <a:noAutofit/>
          </a:bodyPr>
          <a:lstStyle>
            <a:lvl1pPr marL="0" indent="0" algn="ctr">
              <a:buNone/>
              <a:defRPr sz="2133"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9353721" y="3175002"/>
            <a:ext cx="2070155" cy="1594341"/>
          </a:xfrm>
          <a:prstGeom prst="rect">
            <a:avLst/>
          </a:prstGeom>
        </p:spPr>
        <p:txBody>
          <a:bodyPr>
            <a:no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0895778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763039"/>
            <a:ext cx="12192000" cy="36576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24"/>
            <a:endParaRPr lang="uk-UA" sz="1867">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724171" y="2171256"/>
            <a:ext cx="1518160" cy="1181161"/>
          </a:xfrm>
          <a:prstGeom prst="rect">
            <a:avLst/>
          </a:prstGeom>
        </p:spPr>
        <p:txBody>
          <a:bodyPr anchor="ctr">
            <a:noAutofit/>
          </a:bodyPr>
          <a:lstStyle>
            <a:lvl1pPr marL="0" indent="0" algn="ctr">
              <a:buNone/>
              <a:defRPr sz="72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2367343" y="2171256"/>
            <a:ext cx="3490833" cy="422597"/>
          </a:xfrm>
          <a:prstGeom prst="rect">
            <a:avLst/>
          </a:prstGeom>
        </p:spPr>
        <p:txBody>
          <a:bodyPr>
            <a:noAutofit/>
          </a:bodyPr>
          <a:lstStyle>
            <a:lvl1pPr marL="0" indent="0" algn="l">
              <a:buNone/>
              <a:defRPr sz="2667"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2355065" y="2678842"/>
            <a:ext cx="3490833" cy="673577"/>
          </a:xfrm>
          <a:prstGeom prst="rect">
            <a:avLst/>
          </a:prstGeom>
        </p:spPr>
        <p:txBody>
          <a:bodyPr>
            <a:normAutofit/>
          </a:bodyPr>
          <a:lstStyle>
            <a:lvl1pPr marL="0" indent="0" algn="l">
              <a:buNone/>
              <a:defRPr sz="1467"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6333827" y="2164353"/>
            <a:ext cx="1518160" cy="1188065"/>
          </a:xfrm>
          <a:prstGeom prst="rect">
            <a:avLst/>
          </a:prstGeom>
        </p:spPr>
        <p:txBody>
          <a:bodyPr anchor="ctr">
            <a:noAutofit/>
          </a:bodyPr>
          <a:lstStyle>
            <a:lvl1pPr marL="0" indent="0" algn="ctr">
              <a:buNone/>
              <a:defRPr sz="72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7977001" y="2164354"/>
            <a:ext cx="3490833" cy="422597"/>
          </a:xfrm>
          <a:prstGeom prst="rect">
            <a:avLst/>
          </a:prstGeom>
        </p:spPr>
        <p:txBody>
          <a:bodyPr>
            <a:noAutofit/>
          </a:bodyPr>
          <a:lstStyle>
            <a:lvl1pPr marL="0" indent="0" algn="l">
              <a:buNone/>
              <a:defRPr sz="2667"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7964721" y="2671940"/>
            <a:ext cx="3490833" cy="680480"/>
          </a:xfrm>
          <a:prstGeom prst="rect">
            <a:avLst/>
          </a:prstGeom>
        </p:spPr>
        <p:txBody>
          <a:bodyPr>
            <a:normAutofit/>
          </a:bodyPr>
          <a:lstStyle>
            <a:lvl1pPr marL="0" indent="0" algn="l">
              <a:buNone/>
              <a:defRPr sz="1467"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724171" y="3756561"/>
            <a:ext cx="1518160" cy="1259937"/>
          </a:xfrm>
          <a:prstGeom prst="rect">
            <a:avLst/>
          </a:prstGeom>
        </p:spPr>
        <p:txBody>
          <a:bodyPr anchor="ctr">
            <a:noAutofit/>
          </a:bodyPr>
          <a:lstStyle>
            <a:lvl1pPr marL="0" indent="0" algn="ctr">
              <a:buNone/>
              <a:defRPr sz="72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2367343" y="3756560"/>
            <a:ext cx="3490833" cy="422597"/>
          </a:xfrm>
          <a:prstGeom prst="rect">
            <a:avLst/>
          </a:prstGeom>
        </p:spPr>
        <p:txBody>
          <a:bodyPr>
            <a:noAutofit/>
          </a:bodyPr>
          <a:lstStyle>
            <a:lvl1pPr marL="0" indent="0" algn="l">
              <a:buNone/>
              <a:defRPr sz="2667"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2355065" y="4264146"/>
            <a:ext cx="3490833" cy="752353"/>
          </a:xfrm>
          <a:prstGeom prst="rect">
            <a:avLst/>
          </a:prstGeom>
        </p:spPr>
        <p:txBody>
          <a:bodyPr>
            <a:normAutofit/>
          </a:bodyPr>
          <a:lstStyle>
            <a:lvl1pPr marL="0" indent="0" algn="l">
              <a:buNone/>
              <a:defRPr sz="1467"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6333827" y="3756561"/>
            <a:ext cx="1518160" cy="1259936"/>
          </a:xfrm>
          <a:prstGeom prst="rect">
            <a:avLst/>
          </a:prstGeom>
        </p:spPr>
        <p:txBody>
          <a:bodyPr anchor="ctr">
            <a:noAutofit/>
          </a:bodyPr>
          <a:lstStyle>
            <a:lvl1pPr marL="0" indent="0" algn="ctr">
              <a:buNone/>
              <a:defRPr sz="72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7977001" y="3756560"/>
            <a:ext cx="3490833" cy="422597"/>
          </a:xfrm>
          <a:prstGeom prst="rect">
            <a:avLst/>
          </a:prstGeom>
        </p:spPr>
        <p:txBody>
          <a:bodyPr>
            <a:noAutofit/>
          </a:bodyPr>
          <a:lstStyle>
            <a:lvl1pPr marL="0" indent="0" algn="l">
              <a:buNone/>
              <a:defRPr sz="2667"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7964721" y="4264147"/>
            <a:ext cx="3490833" cy="752352"/>
          </a:xfrm>
          <a:prstGeom prst="rect">
            <a:avLst/>
          </a:prstGeom>
        </p:spPr>
        <p:txBody>
          <a:bodyPr>
            <a:normAutofit/>
          </a:bodyPr>
          <a:lstStyle>
            <a:lvl1pPr marL="0" indent="0" algn="l">
              <a:buNone/>
              <a:defRPr sz="1467"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430980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4267200" y="2038903"/>
            <a:ext cx="3657600" cy="36576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4"/>
            <a:endParaRPr lang="uk-UA" sz="1351">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4267200" y="2038903"/>
            <a:ext cx="1219200" cy="12192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4"/>
            <a:endParaRPr lang="uk-UA" sz="4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6705600" y="2038903"/>
            <a:ext cx="1219200" cy="12192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24"/>
            <a:endParaRPr lang="uk-UA" sz="4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6705600" y="4452681"/>
            <a:ext cx="1219200" cy="12192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24"/>
            <a:endParaRPr lang="uk-UA" sz="4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4267200" y="4452681"/>
            <a:ext cx="1219200" cy="12192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24"/>
            <a:endParaRPr lang="uk-UA" sz="4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4267200" y="2360621"/>
            <a:ext cx="1219201" cy="575767"/>
          </a:xfrm>
          <a:prstGeom prst="rect">
            <a:avLst/>
          </a:prstGeom>
        </p:spPr>
        <p:txBody>
          <a:bodyPr>
            <a:noAutofit/>
          </a:bodyPr>
          <a:lstStyle>
            <a:lvl1pPr marL="0" indent="0" algn="ctr">
              <a:buNone/>
              <a:defRPr sz="4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711892" y="2015652"/>
            <a:ext cx="3048328" cy="422597"/>
          </a:xfrm>
          <a:prstGeom prst="rect">
            <a:avLst/>
          </a:prstGeom>
        </p:spPr>
        <p:txBody>
          <a:bodyPr>
            <a:noAutofit/>
          </a:bodyPr>
          <a:lstStyle>
            <a:lvl1pPr marL="0" indent="0" algn="r">
              <a:buNone/>
              <a:defRPr sz="2667"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711892" y="2523239"/>
            <a:ext cx="3048328" cy="734863"/>
          </a:xfrm>
          <a:prstGeom prst="rect">
            <a:avLst/>
          </a:prstGeom>
        </p:spPr>
        <p:txBody>
          <a:bodyPr>
            <a:normAutofit/>
          </a:bodyPr>
          <a:lstStyle>
            <a:lvl1pPr marL="0" indent="0" algn="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6705601" y="2360621"/>
            <a:ext cx="1219201" cy="575767"/>
          </a:xfrm>
          <a:prstGeom prst="rect">
            <a:avLst/>
          </a:prstGeom>
        </p:spPr>
        <p:txBody>
          <a:bodyPr>
            <a:noAutofit/>
          </a:bodyPr>
          <a:lstStyle>
            <a:lvl1pPr marL="0" indent="0" algn="ctr">
              <a:buNone/>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8444119" y="2015654"/>
            <a:ext cx="3048328" cy="422597"/>
          </a:xfrm>
          <a:prstGeom prst="rect">
            <a:avLst/>
          </a:prstGeom>
        </p:spPr>
        <p:txBody>
          <a:bodyPr>
            <a:noAutofit/>
          </a:bodyPr>
          <a:lstStyle>
            <a:lvl1pPr marL="0" indent="0" algn="l">
              <a:buNone/>
              <a:defRPr sz="2667"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8444119" y="2523241"/>
            <a:ext cx="3048328" cy="734863"/>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6705601" y="4774398"/>
            <a:ext cx="1219201" cy="575767"/>
          </a:xfrm>
          <a:prstGeom prst="rect">
            <a:avLst/>
          </a:prstGeom>
        </p:spPr>
        <p:txBody>
          <a:bodyPr>
            <a:noAutofit/>
          </a:bodyPr>
          <a:lstStyle>
            <a:lvl1pPr marL="0" indent="0" algn="ctr">
              <a:buNone/>
              <a:defRPr sz="4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8444119" y="4439346"/>
            <a:ext cx="3048328" cy="422597"/>
          </a:xfrm>
          <a:prstGeom prst="rect">
            <a:avLst/>
          </a:prstGeom>
        </p:spPr>
        <p:txBody>
          <a:bodyPr>
            <a:noAutofit/>
          </a:bodyPr>
          <a:lstStyle>
            <a:lvl1pPr marL="0" indent="0" algn="l">
              <a:buNone/>
              <a:defRPr sz="2667"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8444119" y="4946933"/>
            <a:ext cx="3048328" cy="734863"/>
          </a:xfrm>
          <a:prstGeom prst="rect">
            <a:avLst/>
          </a:prstGeom>
        </p:spPr>
        <p:txBody>
          <a:bodyPr>
            <a:norm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4267200" y="4774398"/>
            <a:ext cx="1219201" cy="575767"/>
          </a:xfrm>
          <a:prstGeom prst="rect">
            <a:avLst/>
          </a:prstGeom>
        </p:spPr>
        <p:txBody>
          <a:bodyPr>
            <a:noAutofit/>
          </a:bodyPr>
          <a:lstStyle>
            <a:lvl1pPr marL="0" indent="0" algn="ctr">
              <a:buNone/>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711892" y="4439346"/>
            <a:ext cx="3048328" cy="422597"/>
          </a:xfrm>
          <a:prstGeom prst="rect">
            <a:avLst/>
          </a:prstGeom>
        </p:spPr>
        <p:txBody>
          <a:bodyPr>
            <a:noAutofit/>
          </a:bodyPr>
          <a:lstStyle>
            <a:lvl1pPr marL="0" indent="0" algn="r">
              <a:buNone/>
              <a:defRPr sz="2667"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711892" y="4946933"/>
            <a:ext cx="3048328" cy="734863"/>
          </a:xfrm>
          <a:prstGeom prst="rect">
            <a:avLst/>
          </a:prstGeom>
        </p:spPr>
        <p:txBody>
          <a:bodyPr>
            <a:normAutofit/>
          </a:bodyPr>
          <a:lstStyle>
            <a:lvl1pPr marL="0" indent="0" algn="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68461014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710644" y="3203312"/>
            <a:ext cx="3694617" cy="2361985"/>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675"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736239" y="1872863"/>
            <a:ext cx="3683151" cy="2362901"/>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675"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724774" y="3200563"/>
            <a:ext cx="3694617" cy="1034285"/>
          </a:xfrm>
          <a:prstGeom prst="rect">
            <a:avLst/>
          </a:prstGeom>
          <a:solidFill>
            <a:schemeClr val="bg2"/>
          </a:solidFill>
          <a:ln w="381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675"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711892" y="4532846"/>
            <a:ext cx="3720408" cy="1034285"/>
          </a:xfrm>
          <a:prstGeom prst="rect">
            <a:avLst/>
          </a:prstGeom>
          <a:solidFill>
            <a:schemeClr val="tx2"/>
          </a:solidFill>
          <a:ln w="381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675"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710644" y="1869195"/>
            <a:ext cx="3721757" cy="1034285"/>
          </a:xfrm>
          <a:prstGeom prst="rect">
            <a:avLst/>
          </a:prstGeom>
          <a:solidFill>
            <a:schemeClr val="tx2"/>
          </a:solidFill>
          <a:ln w="381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675"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5000307" y="1869196"/>
            <a:ext cx="6492404" cy="429504"/>
          </a:xfrm>
          <a:prstGeom prst="rect">
            <a:avLst/>
          </a:prstGeom>
        </p:spPr>
        <p:txBody>
          <a:bodyPr>
            <a:noAutofit/>
          </a:bodyPr>
          <a:lstStyle>
            <a:lvl1pPr marL="0" indent="0">
              <a:buNone/>
              <a:defRPr sz="25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5005709" y="2540000"/>
            <a:ext cx="6486737" cy="3027131"/>
          </a:xfrm>
          <a:prstGeom prst="rect">
            <a:avLst/>
          </a:prstGeom>
        </p:spPr>
        <p:txBody>
          <a:bodyPr>
            <a:noAutofit/>
          </a:bodyPr>
          <a:lstStyle>
            <a:lvl1pPr marL="302676" indent="-302676" algn="l">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59865" indent="-302676">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903498" y="2059035"/>
            <a:ext cx="1109212" cy="683691"/>
          </a:xfrm>
          <a:prstGeom prst="rect">
            <a:avLst/>
          </a:prstGeom>
        </p:spPr>
        <p:txBody>
          <a:bodyPr anchor="ctr">
            <a:noAutofit/>
          </a:bodyPr>
          <a:lstStyle>
            <a:lvl1pPr marL="0" indent="0" algn="ctr">
              <a:buNone/>
              <a:defRPr sz="2667"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2177434" y="2059035"/>
            <a:ext cx="2038967" cy="657037"/>
          </a:xfrm>
          <a:prstGeom prst="rect">
            <a:avLst/>
          </a:prstGeom>
        </p:spPr>
        <p:txBody>
          <a:bodyPr>
            <a:noAutofit/>
          </a:bodyPr>
          <a:lstStyle>
            <a:lvl1pPr marL="0" indent="0" algn="ctr">
              <a:buClr>
                <a:srgbClr val="69ACE5"/>
              </a:buClr>
              <a:buFont typeface="Wingdings" panose="05000000000000000000" pitchFamily="2" charset="2"/>
              <a:buNone/>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903498" y="3384048"/>
            <a:ext cx="1109212" cy="683691"/>
          </a:xfrm>
          <a:prstGeom prst="rect">
            <a:avLst/>
          </a:prstGeom>
        </p:spPr>
        <p:txBody>
          <a:bodyPr anchor="ctr">
            <a:noAutofit/>
          </a:bodyPr>
          <a:lstStyle>
            <a:lvl1pPr marL="0" indent="0" algn="ctr">
              <a:buNone/>
              <a:defRPr sz="2667"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2177434" y="3384048"/>
            <a:ext cx="2038967" cy="657037"/>
          </a:xfrm>
          <a:prstGeom prst="rect">
            <a:avLst/>
          </a:prstGeom>
        </p:spPr>
        <p:txBody>
          <a:bodyPr>
            <a:noAutofit/>
          </a:bodyPr>
          <a:lstStyle>
            <a:lvl1pPr marL="0" indent="0" algn="ctr">
              <a:buClr>
                <a:srgbClr val="69ACE5"/>
              </a:buClr>
              <a:buFont typeface="Wingdings" panose="05000000000000000000" pitchFamily="2" charset="2"/>
              <a:buNone/>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886590" y="4713583"/>
            <a:ext cx="1109212" cy="683691"/>
          </a:xfrm>
          <a:prstGeom prst="rect">
            <a:avLst/>
          </a:prstGeom>
        </p:spPr>
        <p:txBody>
          <a:bodyPr anchor="ctr">
            <a:noAutofit/>
          </a:bodyPr>
          <a:lstStyle>
            <a:lvl1pPr marL="0" indent="0" algn="ctr">
              <a:buNone/>
              <a:defRPr sz="2667"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2160526" y="4713583"/>
            <a:ext cx="2038967" cy="657037"/>
          </a:xfrm>
          <a:prstGeom prst="rect">
            <a:avLst/>
          </a:prstGeom>
        </p:spPr>
        <p:txBody>
          <a:bodyPr>
            <a:noAutofit/>
          </a:bodyPr>
          <a:lstStyle>
            <a:lvl1pPr marL="0" indent="0" algn="ctr">
              <a:buClr>
                <a:srgbClr val="69ACE5"/>
              </a:buClr>
              <a:buFont typeface="Wingdings" panose="05000000000000000000" pitchFamily="2" charset="2"/>
              <a:buNone/>
              <a:defRPr sz="1333"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36697252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1225025" y="2525042"/>
            <a:ext cx="2288763" cy="228876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180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3094181" y="2525042"/>
            <a:ext cx="2288763" cy="228876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180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4963337" y="2525042"/>
            <a:ext cx="2288763" cy="228876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180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6832493" y="2525042"/>
            <a:ext cx="2288763" cy="228876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180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8701649" y="2525042"/>
            <a:ext cx="2288763" cy="228876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180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1225024" y="2533886"/>
            <a:ext cx="2288763" cy="2288761"/>
          </a:xfrm>
          <a:prstGeom prst="ellipse">
            <a:avLst/>
          </a:prstGeom>
          <a:solidFill>
            <a:schemeClr val="tx2">
              <a:alpha val="75000"/>
            </a:schemeClr>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783">
              <a:defRPr/>
            </a:pPr>
            <a:endParaRPr lang="uk-UA" sz="2400"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3094180" y="2533886"/>
            <a:ext cx="2288763" cy="2288761"/>
          </a:xfrm>
          <a:prstGeom prst="ellipse">
            <a:avLst/>
          </a:prstGeom>
          <a:solidFill>
            <a:schemeClr val="bg2"/>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783">
              <a:defRPr/>
            </a:pPr>
            <a:endParaRPr lang="uk-UA" sz="2400"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4963337" y="2532977"/>
            <a:ext cx="2288763" cy="2288761"/>
          </a:xfrm>
          <a:prstGeom prst="ellipse">
            <a:avLst/>
          </a:prstGeom>
          <a:solidFill>
            <a:schemeClr val="tx2">
              <a:alpha val="75000"/>
            </a:schemeClr>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783">
              <a:defRPr/>
            </a:pPr>
            <a:endParaRPr lang="uk-UA" sz="2400"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6832493" y="2532977"/>
            <a:ext cx="2288763" cy="2288761"/>
          </a:xfrm>
          <a:prstGeom prst="ellipse">
            <a:avLst/>
          </a:prstGeom>
          <a:solidFill>
            <a:schemeClr val="bg2"/>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783">
              <a:defRPr/>
            </a:pPr>
            <a:endParaRPr lang="uk-UA" sz="2400"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8701649" y="2523224"/>
            <a:ext cx="2288763" cy="2288761"/>
          </a:xfrm>
          <a:prstGeom prst="ellipse">
            <a:avLst/>
          </a:prstGeom>
          <a:solidFill>
            <a:schemeClr val="tx2">
              <a:alpha val="75000"/>
            </a:schemeClr>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783">
              <a:defRPr/>
            </a:pPr>
            <a:endParaRPr lang="uk-UA" sz="2400"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644630" y="4029307"/>
            <a:ext cx="1449551" cy="3693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1068840" y="5068011"/>
            <a:ext cx="2579649" cy="553997"/>
          </a:xfrm>
          <a:prstGeom prst="rect">
            <a:avLst/>
          </a:prstGeom>
        </p:spPr>
        <p:txBody>
          <a:bodyPr>
            <a:noAutofit/>
          </a:bodyPr>
          <a:lstStyle>
            <a:lvl1pPr marL="0" indent="0" algn="ctr">
              <a:buNone/>
              <a:defRPr sz="1467"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3513787" y="4037367"/>
            <a:ext cx="1449551" cy="3693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946209" y="1723469"/>
            <a:ext cx="2584704" cy="548640"/>
          </a:xfrm>
          <a:prstGeom prst="rect">
            <a:avLst/>
          </a:prstGeom>
        </p:spPr>
        <p:txBody>
          <a:bodyPr>
            <a:noAutofit/>
          </a:bodyPr>
          <a:lstStyle>
            <a:lvl1pPr marL="0" indent="0" algn="ctr">
              <a:buNone/>
              <a:defRPr sz="1467"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5382945" y="4034406"/>
            <a:ext cx="1419887" cy="3693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4809817" y="5068010"/>
            <a:ext cx="2584704" cy="553997"/>
          </a:xfrm>
          <a:prstGeom prst="rect">
            <a:avLst/>
          </a:prstGeom>
        </p:spPr>
        <p:txBody>
          <a:bodyPr>
            <a:noAutofit/>
          </a:bodyPr>
          <a:lstStyle>
            <a:lvl1pPr marL="0" indent="0" algn="ctr">
              <a:buNone/>
              <a:defRPr sz="1467"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7240381" y="4029307"/>
            <a:ext cx="1461268" cy="3693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6678661" y="1723469"/>
            <a:ext cx="2584704" cy="548640"/>
          </a:xfrm>
          <a:prstGeom prst="rect">
            <a:avLst/>
          </a:prstGeom>
        </p:spPr>
        <p:txBody>
          <a:bodyPr>
            <a:noAutofit/>
          </a:bodyPr>
          <a:lstStyle>
            <a:lvl1pPr marL="0" indent="0" algn="ctr">
              <a:buNone/>
              <a:defRPr sz="1467"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9121257" y="4037367"/>
            <a:ext cx="1449551" cy="3693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8553679" y="5068010"/>
            <a:ext cx="2584704" cy="553996"/>
          </a:xfrm>
          <a:prstGeom prst="rect">
            <a:avLst/>
          </a:prstGeom>
        </p:spPr>
        <p:txBody>
          <a:bodyPr>
            <a:noAutofit/>
          </a:bodyPr>
          <a:lstStyle>
            <a:lvl1pPr marL="0" indent="0" algn="ctr">
              <a:buNone/>
              <a:defRPr sz="1467"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1188581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4354323" y="2306803"/>
            <a:ext cx="1100255" cy="811844"/>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4088131" y="3768354"/>
            <a:ext cx="1076811" cy="343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4351149" y="4424935"/>
            <a:ext cx="1103427" cy="811844"/>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6760868" y="4424935"/>
            <a:ext cx="1100255" cy="81872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7031409" y="3771791"/>
            <a:ext cx="1076811" cy="343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6760868" y="2299927"/>
            <a:ext cx="1100255" cy="81872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4843628" y="2566119"/>
            <a:ext cx="2532975" cy="2532971"/>
          </a:xfrm>
          <a:prstGeom prst="ellipse">
            <a:avLst/>
          </a:prstGeom>
          <a:solidFill>
            <a:schemeClr val="tx2"/>
          </a:solidFill>
          <a:ln w="381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ru-RU" sz="675"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4088132" y="2033736"/>
            <a:ext cx="532385" cy="532385"/>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ru-RU" sz="675"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7594930" y="2040612"/>
            <a:ext cx="532385" cy="532385"/>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ru-RU" sz="675"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8108221" y="3509038"/>
            <a:ext cx="532385" cy="532385"/>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ru-RU" sz="675"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3555746" y="3502161"/>
            <a:ext cx="532385" cy="532385"/>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ru-RU" sz="675"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4088132" y="4970588"/>
            <a:ext cx="532385" cy="532385"/>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ru-RU" sz="675"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7594930" y="4977464"/>
            <a:ext cx="532385" cy="532385"/>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ru-RU" sz="675"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4838428" y="3351787"/>
            <a:ext cx="2515144" cy="819677"/>
          </a:xfrm>
          <a:prstGeom prst="rect">
            <a:avLst/>
          </a:prstGeom>
        </p:spPr>
        <p:txBody>
          <a:bodyPr anchor="ctr">
            <a:noAutofit/>
          </a:bodyPr>
          <a:lstStyle>
            <a:lvl1pPr marL="0" indent="0" algn="ctr">
              <a:buNone/>
              <a:defRPr sz="2133"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711893" y="2034627"/>
            <a:ext cx="3201956" cy="544351"/>
          </a:xfrm>
          <a:prstGeom prst="rect">
            <a:avLst/>
          </a:prstGeom>
        </p:spPr>
        <p:txBody>
          <a:bodyPr>
            <a:noAutofit/>
          </a:bodyPr>
          <a:lstStyle>
            <a:lvl1pPr marL="0" indent="0" algn="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760456" y="3489451"/>
            <a:ext cx="2665013" cy="544351"/>
          </a:xfrm>
          <a:prstGeom prst="rect">
            <a:avLst/>
          </a:prstGeom>
        </p:spPr>
        <p:txBody>
          <a:bodyPr>
            <a:noAutofit/>
          </a:bodyPr>
          <a:lstStyle>
            <a:lvl1pPr marL="0" indent="0" algn="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711891" y="4958622"/>
            <a:ext cx="3201956" cy="544351"/>
          </a:xfrm>
          <a:prstGeom prst="rect">
            <a:avLst/>
          </a:prstGeom>
        </p:spPr>
        <p:txBody>
          <a:bodyPr>
            <a:noAutofit/>
          </a:bodyPr>
          <a:lstStyle>
            <a:lvl1pPr marL="0" indent="0" algn="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8278151" y="2028646"/>
            <a:ext cx="3214296" cy="544351"/>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8770881" y="3492267"/>
            <a:ext cx="2670483" cy="544351"/>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8278151" y="4964603"/>
            <a:ext cx="3214296" cy="544351"/>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15711956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590370" y="1802649"/>
            <a:ext cx="2525959" cy="359971"/>
          </a:xfrm>
          <a:prstGeom prst="rect">
            <a:avLst/>
          </a:prstGeom>
        </p:spPr>
        <p:txBody>
          <a:bodyPr>
            <a:noAutofit/>
          </a:bodyPr>
          <a:lstStyle>
            <a:lvl1pPr marL="0" indent="0" algn="l">
              <a:buNone/>
              <a:defRPr sz="2133"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590370" y="2172372"/>
            <a:ext cx="2525959" cy="516437"/>
          </a:xfrm>
          <a:prstGeom prst="rect">
            <a:avLst/>
          </a:prstGeom>
        </p:spPr>
        <p:txBody>
          <a:bodyPr>
            <a:normAutofit/>
          </a:bodyPr>
          <a:lstStyle>
            <a:lvl1pPr marL="0" indent="0" algn="l">
              <a:buNone/>
              <a:defRPr sz="1333"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10" name="Bar 1">
            <a:extLst>
              <a:ext uri="{FF2B5EF4-FFF2-40B4-BE49-F238E27FC236}">
                <a16:creationId xmlns:a16="http://schemas.microsoft.com/office/drawing/2014/main" id="{93D57781-D93A-442A-96CE-A747726F174D}"/>
              </a:ext>
            </a:extLst>
          </p:cNvPr>
          <p:cNvSpPr/>
          <p:nvPr userDrawn="1"/>
        </p:nvSpPr>
        <p:spPr>
          <a:xfrm>
            <a:off x="4639942" y="1881127"/>
            <a:ext cx="4912599" cy="656223"/>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180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10068423" y="1955329"/>
            <a:ext cx="1354488" cy="507819"/>
          </a:xfrm>
          <a:prstGeom prst="rect">
            <a:avLst/>
          </a:prstGeom>
        </p:spPr>
        <p:txBody>
          <a:bodyPr>
            <a:noAutofit/>
          </a:bodyPr>
          <a:lstStyle>
            <a:lvl1pPr marL="0" indent="0" algn="ctr">
              <a:buNone/>
              <a:defRPr sz="32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590370" y="3247644"/>
            <a:ext cx="2525959" cy="359971"/>
          </a:xfrm>
          <a:prstGeom prst="rect">
            <a:avLst/>
          </a:prstGeom>
        </p:spPr>
        <p:txBody>
          <a:bodyPr>
            <a:noAutofit/>
          </a:bodyPr>
          <a:lstStyle>
            <a:lvl1pPr marL="0" indent="0" algn="l">
              <a:buNone/>
              <a:defRPr sz="2133"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590370" y="3617368"/>
            <a:ext cx="2525959" cy="512064"/>
          </a:xfrm>
          <a:prstGeom prst="rect">
            <a:avLst/>
          </a:prstGeom>
        </p:spPr>
        <p:txBody>
          <a:bodyPr>
            <a:normAutofit/>
          </a:bodyPr>
          <a:lstStyle>
            <a:lvl1pPr marL="0" indent="0" algn="l">
              <a:buNone/>
              <a:defRPr sz="1333"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20" name="Bar 2">
            <a:extLst>
              <a:ext uri="{FF2B5EF4-FFF2-40B4-BE49-F238E27FC236}">
                <a16:creationId xmlns:a16="http://schemas.microsoft.com/office/drawing/2014/main" id="{3F19ABFC-9EDB-4279-9B2E-370828358ADD}"/>
              </a:ext>
            </a:extLst>
          </p:cNvPr>
          <p:cNvSpPr/>
          <p:nvPr userDrawn="1"/>
        </p:nvSpPr>
        <p:spPr>
          <a:xfrm>
            <a:off x="4628344" y="3289257"/>
            <a:ext cx="4928061" cy="656223"/>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180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10068423" y="3356136"/>
            <a:ext cx="1354488" cy="507819"/>
          </a:xfrm>
          <a:prstGeom prst="rect">
            <a:avLst/>
          </a:prstGeom>
        </p:spPr>
        <p:txBody>
          <a:bodyPr>
            <a:noAutofit/>
          </a:bodyPr>
          <a:lstStyle>
            <a:lvl1pPr marL="0" indent="0" algn="ctr">
              <a:buNone/>
              <a:defRPr sz="32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590370" y="4695068"/>
            <a:ext cx="2525959" cy="359971"/>
          </a:xfrm>
          <a:prstGeom prst="rect">
            <a:avLst/>
          </a:prstGeom>
        </p:spPr>
        <p:txBody>
          <a:bodyPr>
            <a:noAutofit/>
          </a:bodyPr>
          <a:lstStyle>
            <a:lvl1pPr marL="0" indent="0" algn="l">
              <a:buNone/>
              <a:defRPr sz="2133"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590370" y="5074544"/>
            <a:ext cx="2525959" cy="512064"/>
          </a:xfrm>
          <a:prstGeom prst="rect">
            <a:avLst/>
          </a:prstGeom>
        </p:spPr>
        <p:txBody>
          <a:bodyPr>
            <a:normAutofit/>
          </a:bodyPr>
          <a:lstStyle>
            <a:lvl1pPr marL="0" indent="0" algn="l">
              <a:buNone/>
              <a:defRPr sz="1333"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ltLang="zh-CN"/>
              <a:t>Click to edit Master text styles</a:t>
            </a:r>
          </a:p>
        </p:txBody>
      </p:sp>
      <p:sp>
        <p:nvSpPr>
          <p:cNvPr id="30" name="Bar 3">
            <a:extLst>
              <a:ext uri="{FF2B5EF4-FFF2-40B4-BE49-F238E27FC236}">
                <a16:creationId xmlns:a16="http://schemas.microsoft.com/office/drawing/2014/main" id="{7528A176-E210-49E6-95A5-644F8EDF274A}"/>
              </a:ext>
            </a:extLst>
          </p:cNvPr>
          <p:cNvSpPr/>
          <p:nvPr userDrawn="1"/>
        </p:nvSpPr>
        <p:spPr>
          <a:xfrm>
            <a:off x="4632209" y="4771119"/>
            <a:ext cx="4920331" cy="656223"/>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uk-UA" sz="180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10068423" y="4847749"/>
            <a:ext cx="1354488" cy="507819"/>
          </a:xfrm>
          <a:prstGeom prst="rect">
            <a:avLst/>
          </a:prstGeom>
        </p:spPr>
        <p:txBody>
          <a:bodyPr>
            <a:noAutofit/>
          </a:bodyPr>
          <a:lstStyle>
            <a:lvl1pPr marL="0" indent="0" algn="ctr">
              <a:buNone/>
              <a:defRPr sz="32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853440" y="128890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164192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976313" y="406400"/>
            <a:ext cx="4809719" cy="1186992"/>
          </a:xfrm>
          <a:prstGeom prst="rect">
            <a:avLst/>
          </a:prstGeom>
        </p:spPr>
        <p:txBody>
          <a:bodyPr anchor="b"/>
          <a:lstStyle>
            <a:lvl1pPr>
              <a:defRPr sz="4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p:nvSpPr>
        <p:spPr>
          <a:xfrm>
            <a:off x="1097280" y="1596213"/>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p:ph type="body" sz="quarter" idx="16" hasCustomPrompt="1"/>
          </p:nvPr>
        </p:nvSpPr>
        <p:spPr>
          <a:xfrm>
            <a:off x="976315" y="2060448"/>
            <a:ext cx="4809719" cy="3901440"/>
          </a:xfrm>
          <a:prstGeom prst="rect">
            <a:avLst/>
          </a:prstGeom>
        </p:spPr>
        <p:txBody>
          <a:bodyPr>
            <a:noAutofit/>
          </a:bodyPr>
          <a:lstStyle>
            <a:lvl1pPr marL="306910" indent="-306910">
              <a:spcBef>
                <a:spcPts val="1000"/>
              </a:spcBef>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1981" indent="-304792">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6405970" y="0"/>
            <a:ext cx="4809719" cy="68580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r>
              <a:rPr lang="en-US" altLang="zh-CN"/>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4495281" y="6480225"/>
            <a:ext cx="1902395" cy="266740"/>
          </a:xfrm>
          <a:prstGeom prst="rect">
            <a:avLst/>
          </a:prstGeom>
        </p:spPr>
        <p:txBody>
          <a:bodyPr anchor="ctr"/>
          <a:lstStyle>
            <a:lvl1pPr algn="r">
              <a:buNone/>
              <a:defRPr sz="933"/>
            </a:lvl1pPr>
            <a:lvl2pPr>
              <a:buNone/>
              <a:defRPr sz="933"/>
            </a:lvl2pPr>
            <a:lvl3pPr>
              <a:buNone/>
              <a:defRPr sz="933"/>
            </a:lvl3pPr>
            <a:lvl4pPr>
              <a:buNone/>
              <a:defRPr sz="933"/>
            </a:lvl4pPr>
            <a:lvl5pPr>
              <a:buNone/>
              <a:defRPr sz="933"/>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spTree>
    <p:extLst>
      <p:ext uri="{BB962C8B-B14F-4D97-AF65-F5344CB8AC3E}">
        <p14:creationId xmlns:p14="http://schemas.microsoft.com/office/powerpoint/2010/main" val="3129463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5809672" y="607407"/>
            <a:ext cx="5682773" cy="678807"/>
          </a:xfrm>
          <a:prstGeom prst="rect">
            <a:avLst/>
          </a:prstGeom>
        </p:spPr>
        <p:txBody>
          <a:bodyPr anchor="ctr"/>
          <a:lstStyle>
            <a:lvl1pPr>
              <a:defRPr sz="4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p:nvSpPr>
        <p:spPr>
          <a:xfrm>
            <a:off x="5913120" y="1286872"/>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5809674" y="1790701"/>
            <a:ext cx="5772727" cy="3990668"/>
          </a:xfrm>
          <a:prstGeom prst="rect">
            <a:avLst/>
          </a:prstGeom>
        </p:spPr>
        <p:txBody>
          <a:bodyPr>
            <a:noAutofit/>
          </a:bodyPr>
          <a:lstStyle>
            <a:lvl1pPr marL="304792" indent="-304792">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6214" indent="-309026">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1" y="607408"/>
            <a:ext cx="5132388" cy="517396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r>
              <a:rPr lang="en-US" altLang="zh-CN"/>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5781369"/>
            <a:ext cx="1902395" cy="266740"/>
          </a:xfrm>
          <a:prstGeom prst="rect">
            <a:avLst/>
          </a:prstGeom>
        </p:spPr>
        <p:txBody>
          <a:bodyPr anchor="ctr"/>
          <a:lstStyle>
            <a:lvl1pPr algn="l">
              <a:buNone/>
              <a:defRPr sz="933"/>
            </a:lvl1pPr>
            <a:lvl2pPr>
              <a:buNone/>
              <a:defRPr sz="933"/>
            </a:lvl2pPr>
            <a:lvl3pPr>
              <a:buNone/>
              <a:defRPr sz="933"/>
            </a:lvl3pPr>
            <a:lvl4pPr>
              <a:buNone/>
              <a:defRPr sz="933"/>
            </a:lvl4pPr>
            <a:lvl5pPr>
              <a:buNone/>
              <a:defRPr sz="933"/>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905148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7407565" y="434109"/>
            <a:ext cx="4174836" cy="1590243"/>
          </a:xfrm>
          <a:prstGeom prst="rect">
            <a:avLst/>
          </a:prstGeom>
        </p:spPr>
        <p:txBody>
          <a:bodyPr anchor="b"/>
          <a:lstStyle>
            <a:lvl1pPr>
              <a:defRPr sz="4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7498080" y="2024352"/>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p:ph type="body" sz="quarter" idx="16" hasCustomPrompt="1"/>
          </p:nvPr>
        </p:nvSpPr>
        <p:spPr>
          <a:xfrm>
            <a:off x="7407565" y="2447636"/>
            <a:ext cx="4174836" cy="3558640"/>
          </a:xfrm>
          <a:prstGeom prst="rect">
            <a:avLst/>
          </a:prstGeom>
        </p:spPr>
        <p:txBody>
          <a:bodyPr>
            <a:noAutofit/>
          </a:bodyPr>
          <a:lstStyle>
            <a:lvl1pPr marL="304792" indent="-304792">
              <a:buClr>
                <a:schemeClr val="bg2"/>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6214" indent="-309026">
              <a:buClr>
                <a:schemeClr val="bg2"/>
              </a:buClr>
              <a:buFont typeface="Courier New" panose="02070309020205020404" pitchFamily="49" charset="0"/>
              <a:buChar char="o"/>
              <a:defRPr sz="2133"/>
            </a:lvl2pPr>
            <a:lvl3pPr marL="1219170" indent="-304792">
              <a:buClr>
                <a:schemeClr val="bg2"/>
              </a:buClr>
              <a:defRPr sz="2133"/>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6765651" cy="68580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r>
              <a:rPr lang="en-US" altLang="zh-CN"/>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6768827" y="6480226"/>
            <a:ext cx="1902395" cy="266740"/>
          </a:xfrm>
          <a:prstGeom prst="rect">
            <a:avLst/>
          </a:prstGeom>
        </p:spPr>
        <p:txBody>
          <a:bodyPr anchor="ctr"/>
          <a:lstStyle>
            <a:lvl1pPr algn="l">
              <a:buNone/>
              <a:defRPr sz="933"/>
            </a:lvl1pPr>
            <a:lvl2pPr>
              <a:buNone/>
              <a:defRPr sz="933"/>
            </a:lvl2pPr>
            <a:lvl3pPr>
              <a:buNone/>
              <a:defRPr sz="933"/>
            </a:lvl3pPr>
            <a:lvl4pPr>
              <a:buNone/>
              <a:defRPr sz="933"/>
            </a:lvl4pPr>
            <a:lvl5pPr>
              <a:buNone/>
              <a:defRPr sz="933"/>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spTree>
    <p:extLst>
      <p:ext uri="{BB962C8B-B14F-4D97-AF65-F5344CB8AC3E}">
        <p14:creationId xmlns:p14="http://schemas.microsoft.com/office/powerpoint/2010/main" val="242847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able or Image">
    <p:spTree>
      <p:nvGrpSpPr>
        <p:cNvPr id="1" name=""/>
        <p:cNvGrpSpPr/>
        <p:nvPr/>
      </p:nvGrpSpPr>
      <p:grpSpPr>
        <a:xfrm>
          <a:off x="0" y="0"/>
          <a:ext cx="0" cy="0"/>
          <a:chOff x="0" y="0"/>
          <a:chExt cx="0" cy="0"/>
        </a:xfrm>
      </p:grpSpPr>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710831" y="1539898"/>
            <a:ext cx="10780555" cy="4564621"/>
          </a:xfrm>
          <a:prstGeom prst="rect">
            <a:avLst/>
          </a:prstGeom>
        </p:spPr>
        <p:txBody>
          <a:bodyPr/>
          <a:lstStyle>
            <a:lvl1pPr marL="306910" indent="-306910">
              <a:buClr>
                <a:schemeClr val="tx2"/>
              </a:buClr>
              <a:buFont typeface="Wingdings" panose="05000000000000000000" pitchFamily="2" charset="2"/>
              <a:buNone/>
              <a:defRPr sz="2400"/>
            </a:lvl1pPr>
            <a:lvl2pPr marL="757748" indent="-300559">
              <a:buClr>
                <a:schemeClr val="tx2"/>
              </a:buClr>
              <a:buFont typeface="Courier New" panose="02070309020205020404" pitchFamily="49" charset="0"/>
              <a:buChar char="o"/>
              <a:defRPr sz="2400"/>
            </a:lvl2pPr>
            <a:lvl3pPr marL="1219170" indent="-304792">
              <a:buClr>
                <a:schemeClr val="tx2"/>
              </a:buClr>
              <a:buFont typeface="Arial" panose="020B0604020202020204" pitchFamily="34" charset="0"/>
              <a:buChar char="•"/>
              <a:defRPr sz="24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2499361" y="6108414"/>
            <a:ext cx="8992023" cy="266740"/>
          </a:xfrm>
          <a:prstGeom prst="rect">
            <a:avLst/>
          </a:prstGeom>
        </p:spPr>
        <p:txBody>
          <a:bodyPr anchor="ctr"/>
          <a:lstStyle>
            <a:lvl1pPr algn="r">
              <a:buNone/>
              <a:defRPr lang="en-US" sz="933" b="0" i="0" u="none" strike="noStrike" smtClean="0">
                <a:effectLst/>
              </a:defRPr>
            </a:lvl1pPr>
            <a:lvl2pPr>
              <a:buNone/>
              <a:defRPr sz="933"/>
            </a:lvl2pPr>
            <a:lvl3pPr>
              <a:buNone/>
              <a:defRPr sz="933"/>
            </a:lvl3pPr>
            <a:lvl4pPr>
              <a:buNone/>
              <a:defRPr sz="933"/>
            </a:lvl4pPr>
            <a:lvl5pPr>
              <a:buNone/>
              <a:defRPr sz="933"/>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p:nvSpPr>
        <p:spPr>
          <a:xfrm>
            <a:off x="853440" y="128749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52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21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p:nvSpPr>
        <p:spPr bwMode="auto">
          <a:xfrm rot="10800000">
            <a:off x="-2" y="-4"/>
            <a:ext cx="12192001" cy="6857999"/>
          </a:xfrm>
          <a:prstGeom prst="rect">
            <a:avLst/>
          </a:prstGeom>
          <a:gradFill flip="none" rotWithShape="1">
            <a:gsLst>
              <a:gs pos="0">
                <a:schemeClr val="bg2">
                  <a:alpha val="85000"/>
                </a:schemeClr>
              </a:gs>
              <a:gs pos="75000">
                <a:srgbClr val="3B6FAF">
                  <a:alpha val="85000"/>
                </a:srgbClr>
              </a:gs>
            </a:gsLst>
            <a:lin ang="108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15642" t="22639" r="15939" b="21111"/>
          <a:stretch/>
        </p:blipFill>
        <p:spPr>
          <a:xfrm>
            <a:off x="3446626" y="1889550"/>
            <a:ext cx="5298749" cy="3078901"/>
          </a:xfrm>
          <a:prstGeom prst="rect">
            <a:avLst/>
          </a:prstGeom>
        </p:spPr>
      </p:pic>
      <p:sp>
        <p:nvSpPr>
          <p:cNvPr id="5" name="Rectangle 4">
            <a:extLst>
              <a:ext uri="{FF2B5EF4-FFF2-40B4-BE49-F238E27FC236}">
                <a16:creationId xmlns:a16="http://schemas.microsoft.com/office/drawing/2014/main" id="{1146C736-D135-449F-AC2D-8C9ACCE3507D}"/>
              </a:ext>
            </a:extLst>
          </p:cNvPr>
          <p:cNvSpPr/>
          <p:nvPr/>
        </p:nvSpPr>
        <p:spPr>
          <a:xfrm>
            <a:off x="0" y="6303181"/>
            <a:ext cx="12192000" cy="289518"/>
          </a:xfrm>
          <a:prstGeom prst="rect">
            <a:avLst/>
          </a:prstGeom>
        </p:spPr>
        <p:txBody>
          <a:bodyPr wrap="square" lIns="108852" tIns="54427" rIns="108852" bIns="54427">
            <a:spAutoFit/>
          </a:bodyPr>
          <a:lstStyle/>
          <a:p>
            <a:pPr algn="ctr"/>
            <a:r>
              <a:rPr lang="en-US" sz="1167"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068598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1926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0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02963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14686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09AA07D-E570-408F-BAFD-A5C9268BE04F}"/>
              </a:ext>
            </a:extLst>
          </p:cNvPr>
          <p:cNvSpPr>
            <a:spLocks noGrp="1"/>
          </p:cNvSpPr>
          <p:nvPr>
            <p:ph type="title"/>
          </p:nvPr>
        </p:nvSpPr>
        <p:spPr>
          <a:xfrm>
            <a:off x="623668" y="2987789"/>
            <a:ext cx="10944664" cy="725499"/>
          </a:xfrm>
        </p:spPr>
        <p:txBody>
          <a:bodyPr>
            <a:normAutofit fontScale="90000"/>
          </a:bodyPr>
          <a:lstStyle/>
          <a:p>
            <a:r>
              <a:rPr lang="en-US" dirty="0"/>
              <a:t>FNMA Loan Performance</a:t>
            </a:r>
          </a:p>
        </p:txBody>
      </p:sp>
      <p:sp>
        <p:nvSpPr>
          <p:cNvPr id="10" name="Text Placeholder 2">
            <a:extLst>
              <a:ext uri="{FF2B5EF4-FFF2-40B4-BE49-F238E27FC236}">
                <a16:creationId xmlns:a16="http://schemas.microsoft.com/office/drawing/2014/main" id="{FA2B9CB4-F55C-4123-B22B-D670BD95AA1D}"/>
              </a:ext>
            </a:extLst>
          </p:cNvPr>
          <p:cNvSpPr>
            <a:spLocks noGrp="1"/>
          </p:cNvSpPr>
          <p:nvPr>
            <p:ph type="body" sz="quarter" idx="10"/>
          </p:nvPr>
        </p:nvSpPr>
        <p:spPr>
          <a:xfrm>
            <a:off x="623666" y="3713288"/>
            <a:ext cx="10958737" cy="488941"/>
          </a:xfrm>
        </p:spPr>
        <p:txBody>
          <a:bodyPr>
            <a:normAutofit lnSpcReduction="10000"/>
          </a:bodyPr>
          <a:lstStyle/>
          <a:p>
            <a:r>
              <a:rPr lang="en-US" dirty="0"/>
              <a:t>EN.553.632.01.FA21 Bayesian Statistics</a:t>
            </a:r>
          </a:p>
        </p:txBody>
      </p:sp>
      <p:sp>
        <p:nvSpPr>
          <p:cNvPr id="4" name="TextBox 3">
            <a:extLst>
              <a:ext uri="{FF2B5EF4-FFF2-40B4-BE49-F238E27FC236}">
                <a16:creationId xmlns:a16="http://schemas.microsoft.com/office/drawing/2014/main" id="{40B4B26C-A496-4487-83D5-A4C4702AFF5C}"/>
              </a:ext>
            </a:extLst>
          </p:cNvPr>
          <p:cNvSpPr txBox="1"/>
          <p:nvPr/>
        </p:nvSpPr>
        <p:spPr>
          <a:xfrm>
            <a:off x="10756852" y="6488668"/>
            <a:ext cx="1390124" cy="369332"/>
          </a:xfrm>
          <a:prstGeom prst="rect">
            <a:avLst/>
          </a:prstGeom>
          <a:noFill/>
        </p:spPr>
        <p:txBody>
          <a:bodyPr wrap="none" rtlCol="0">
            <a:spAutoFit/>
          </a:bodyPr>
          <a:lstStyle/>
          <a:p>
            <a:r>
              <a:rPr lang="en-US" altLang="zh-CN" dirty="0">
                <a:solidFill>
                  <a:schemeClr val="bg1"/>
                </a:solidFill>
              </a:rPr>
              <a:t>Junzhou Lin</a:t>
            </a:r>
            <a:endParaRPr lang="zh-CN" altLang="en-US" dirty="0">
              <a:solidFill>
                <a:schemeClr val="bg1"/>
              </a:solidFill>
            </a:endParaRPr>
          </a:p>
        </p:txBody>
      </p:sp>
    </p:spTree>
    <p:extLst>
      <p:ext uri="{BB962C8B-B14F-4D97-AF65-F5344CB8AC3E}">
        <p14:creationId xmlns:p14="http://schemas.microsoft.com/office/powerpoint/2010/main" val="371909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4A9C-DFE1-48F0-BB5B-9275E8F04F1F}"/>
              </a:ext>
            </a:extLst>
          </p:cNvPr>
          <p:cNvSpPr>
            <a:spLocks noGrp="1"/>
          </p:cNvSpPr>
          <p:nvPr>
            <p:ph type="title"/>
          </p:nvPr>
        </p:nvSpPr>
        <p:spPr/>
        <p:txBody>
          <a:bodyPr/>
          <a:lstStyle/>
          <a:p>
            <a:r>
              <a:rPr lang="en-US" altLang="zh-CN" dirty="0"/>
              <a:t>Purpose</a:t>
            </a:r>
            <a:endParaRPr lang="zh-CN" altLang="en-US" dirty="0"/>
          </a:p>
        </p:txBody>
      </p:sp>
      <p:sp>
        <p:nvSpPr>
          <p:cNvPr id="3" name="Text Placeholder 2">
            <a:extLst>
              <a:ext uri="{FF2B5EF4-FFF2-40B4-BE49-F238E27FC236}">
                <a16:creationId xmlns:a16="http://schemas.microsoft.com/office/drawing/2014/main" id="{55B3F6EF-EF38-4606-9AB9-3D97DE276DF9}"/>
              </a:ext>
            </a:extLst>
          </p:cNvPr>
          <p:cNvSpPr>
            <a:spLocks noGrp="1"/>
          </p:cNvSpPr>
          <p:nvPr>
            <p:ph type="body" sz="quarter" idx="16"/>
          </p:nvPr>
        </p:nvSpPr>
        <p:spPr>
          <a:xfrm>
            <a:off x="711893" y="1854201"/>
            <a:ext cx="10780553" cy="1938481"/>
          </a:xfrm>
        </p:spPr>
        <p:txBody>
          <a:bodyPr/>
          <a:lstStyle/>
          <a:p>
            <a:r>
              <a:rPr lang="en-US" altLang="zh-CN" dirty="0"/>
              <a:t>Loan foreclosure prediction entirely depends on experience and intuition of the employees of the bank. The bank employee usually only checks the earning history of the borrower and make a decision whether to lend money or not. </a:t>
            </a:r>
          </a:p>
          <a:p>
            <a:endParaRPr lang="en-US" altLang="zh-CN" dirty="0"/>
          </a:p>
          <a:p>
            <a:r>
              <a:rPr lang="en-US" altLang="zh-CN" dirty="0"/>
              <a:t>The project aims to simplify the mortgage process by making it easier for the lenders to identify the correct borrower and making the process faster and safer for the banks. </a:t>
            </a:r>
            <a:endParaRPr lang="zh-CN" altLang="en-US" dirty="0"/>
          </a:p>
        </p:txBody>
      </p:sp>
    </p:spTree>
    <p:extLst>
      <p:ext uri="{BB962C8B-B14F-4D97-AF65-F5344CB8AC3E}">
        <p14:creationId xmlns:p14="http://schemas.microsoft.com/office/powerpoint/2010/main" val="1410920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74AA-0DB7-40EF-B7D9-CECF3B4B7A0D}"/>
              </a:ext>
            </a:extLst>
          </p:cNvPr>
          <p:cNvSpPr>
            <a:spLocks noGrp="1"/>
          </p:cNvSpPr>
          <p:nvPr>
            <p:ph type="title"/>
          </p:nvPr>
        </p:nvSpPr>
        <p:spPr/>
        <p:txBody>
          <a:bodyPr/>
          <a:lstStyle/>
          <a:p>
            <a:r>
              <a:rPr lang="en-US" altLang="zh-CN" dirty="0"/>
              <a:t>Data</a:t>
            </a:r>
            <a:endParaRPr lang="zh-CN" altLang="en-US" dirty="0"/>
          </a:p>
        </p:txBody>
      </p:sp>
      <p:sp>
        <p:nvSpPr>
          <p:cNvPr id="3" name="Text Placeholder 2">
            <a:extLst>
              <a:ext uri="{FF2B5EF4-FFF2-40B4-BE49-F238E27FC236}">
                <a16:creationId xmlns:a16="http://schemas.microsoft.com/office/drawing/2014/main" id="{E437E9D3-D790-43AA-A45C-807E4AD44C79}"/>
              </a:ext>
            </a:extLst>
          </p:cNvPr>
          <p:cNvSpPr>
            <a:spLocks noGrp="1"/>
          </p:cNvSpPr>
          <p:nvPr>
            <p:ph type="body" sz="quarter" idx="16"/>
          </p:nvPr>
        </p:nvSpPr>
        <p:spPr>
          <a:xfrm>
            <a:off x="711893" y="1854202"/>
            <a:ext cx="10780553" cy="2982494"/>
          </a:xfrm>
        </p:spPr>
        <p:txBody>
          <a:bodyPr/>
          <a:lstStyle/>
          <a:p>
            <a:r>
              <a:rPr lang="en-US" altLang="zh-CN" dirty="0"/>
              <a:t>The length of time that FNMA holds a mortgage loan</a:t>
            </a:r>
          </a:p>
          <a:p>
            <a:r>
              <a:rPr lang="en-US" altLang="zh-CN" dirty="0"/>
              <a:t>Predicting foreclosure of a loan</a:t>
            </a:r>
          </a:p>
          <a:p>
            <a:endParaRPr lang="en-US" altLang="zh-CN" dirty="0"/>
          </a:p>
          <a:p>
            <a:endParaRPr lang="en-US" altLang="zh-CN" dirty="0"/>
          </a:p>
          <a:p>
            <a:r>
              <a:rPr lang="en-US" altLang="zh-CN" dirty="0"/>
              <a:t>dataset with information for 200,000 loans with response variable values (NMONTHS, FORCLOSED)</a:t>
            </a:r>
          </a:p>
          <a:p>
            <a:r>
              <a:rPr lang="en-US" altLang="zh-CN" dirty="0"/>
              <a:t>38 columns </a:t>
            </a:r>
          </a:p>
          <a:p>
            <a:endParaRPr lang="en-US" altLang="zh-CN" dirty="0"/>
          </a:p>
          <a:p>
            <a:endParaRPr lang="zh-CN" altLang="en-US" dirty="0"/>
          </a:p>
        </p:txBody>
      </p:sp>
    </p:spTree>
    <p:extLst>
      <p:ext uri="{BB962C8B-B14F-4D97-AF65-F5344CB8AC3E}">
        <p14:creationId xmlns:p14="http://schemas.microsoft.com/office/powerpoint/2010/main" val="597039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92C65-F085-49B1-BEBC-331B59363297}"/>
              </a:ext>
            </a:extLst>
          </p:cNvPr>
          <p:cNvSpPr>
            <a:spLocks noGrp="1"/>
          </p:cNvSpPr>
          <p:nvPr>
            <p:ph type="title"/>
          </p:nvPr>
        </p:nvSpPr>
        <p:spPr/>
        <p:txBody>
          <a:bodyPr/>
          <a:lstStyle/>
          <a:p>
            <a:r>
              <a:rPr lang="en-US" dirty="0"/>
              <a:t>Process</a:t>
            </a:r>
          </a:p>
        </p:txBody>
      </p:sp>
      <p:sp>
        <p:nvSpPr>
          <p:cNvPr id="6" name="Text Placeholder 5">
            <a:extLst>
              <a:ext uri="{FF2B5EF4-FFF2-40B4-BE49-F238E27FC236}">
                <a16:creationId xmlns:a16="http://schemas.microsoft.com/office/drawing/2014/main" id="{C42E0238-EEE3-403B-A497-10AEA4DC6E11}"/>
              </a:ext>
            </a:extLst>
          </p:cNvPr>
          <p:cNvSpPr>
            <a:spLocks noGrp="1"/>
          </p:cNvSpPr>
          <p:nvPr>
            <p:ph type="body" sz="quarter" idx="15"/>
          </p:nvPr>
        </p:nvSpPr>
        <p:spPr/>
        <p:txBody>
          <a:bodyPr/>
          <a:lstStyle/>
          <a:p>
            <a:r>
              <a:rPr lang="en-US" dirty="0"/>
              <a:t>01</a:t>
            </a:r>
          </a:p>
        </p:txBody>
      </p:sp>
      <p:sp>
        <p:nvSpPr>
          <p:cNvPr id="30" name="Text Placeholder 29">
            <a:extLst>
              <a:ext uri="{FF2B5EF4-FFF2-40B4-BE49-F238E27FC236}">
                <a16:creationId xmlns:a16="http://schemas.microsoft.com/office/drawing/2014/main" id="{68C27DA8-3F72-4E5B-A762-B161B5F6326F}"/>
              </a:ext>
            </a:extLst>
          </p:cNvPr>
          <p:cNvSpPr>
            <a:spLocks noGrp="1"/>
          </p:cNvSpPr>
          <p:nvPr>
            <p:ph type="body" sz="quarter" idx="23"/>
          </p:nvPr>
        </p:nvSpPr>
        <p:spPr/>
        <p:txBody>
          <a:bodyPr/>
          <a:lstStyle/>
          <a:p>
            <a:r>
              <a:rPr lang="en-US" dirty="0"/>
              <a:t>EDA</a:t>
            </a:r>
          </a:p>
        </p:txBody>
      </p:sp>
      <p:sp>
        <p:nvSpPr>
          <p:cNvPr id="7" name="Text Placeholder 6">
            <a:extLst>
              <a:ext uri="{FF2B5EF4-FFF2-40B4-BE49-F238E27FC236}">
                <a16:creationId xmlns:a16="http://schemas.microsoft.com/office/drawing/2014/main" id="{8D1D7761-7999-40CE-A4B1-36741426BF69}"/>
              </a:ext>
            </a:extLst>
          </p:cNvPr>
          <p:cNvSpPr>
            <a:spLocks noGrp="1"/>
          </p:cNvSpPr>
          <p:nvPr>
            <p:ph type="body" sz="quarter" idx="16"/>
          </p:nvPr>
        </p:nvSpPr>
        <p:spPr/>
        <p:txBody>
          <a:bodyPr/>
          <a:lstStyle/>
          <a:p>
            <a:r>
              <a:rPr lang="en-US" dirty="0"/>
              <a:t>02</a:t>
            </a:r>
          </a:p>
        </p:txBody>
      </p:sp>
      <p:sp>
        <p:nvSpPr>
          <p:cNvPr id="16" name="Text Placeholder 15">
            <a:extLst>
              <a:ext uri="{FF2B5EF4-FFF2-40B4-BE49-F238E27FC236}">
                <a16:creationId xmlns:a16="http://schemas.microsoft.com/office/drawing/2014/main" id="{27FDFDBD-B557-4A23-A8DE-7DEA3B36D81E}"/>
              </a:ext>
            </a:extLst>
          </p:cNvPr>
          <p:cNvSpPr>
            <a:spLocks noGrp="1"/>
          </p:cNvSpPr>
          <p:nvPr>
            <p:ph type="body" sz="quarter" idx="19"/>
          </p:nvPr>
        </p:nvSpPr>
        <p:spPr>
          <a:xfrm>
            <a:off x="8270686" y="1665536"/>
            <a:ext cx="3801978" cy="422597"/>
          </a:xfrm>
        </p:spPr>
        <p:txBody>
          <a:bodyPr/>
          <a:lstStyle/>
          <a:p>
            <a:r>
              <a:rPr lang="en-US" altLang="zh-CN" dirty="0"/>
              <a:t>Data Cleaning &amp;</a:t>
            </a:r>
          </a:p>
          <a:p>
            <a:r>
              <a:rPr lang="en-US" dirty="0"/>
              <a:t>Feature Engineering</a:t>
            </a:r>
          </a:p>
        </p:txBody>
      </p:sp>
      <p:sp>
        <p:nvSpPr>
          <p:cNvPr id="17" name="Text Placeholder 16">
            <a:extLst>
              <a:ext uri="{FF2B5EF4-FFF2-40B4-BE49-F238E27FC236}">
                <a16:creationId xmlns:a16="http://schemas.microsoft.com/office/drawing/2014/main" id="{4EBFFD5D-BFE8-4F36-98BF-01392FA92061}"/>
              </a:ext>
            </a:extLst>
          </p:cNvPr>
          <p:cNvSpPr>
            <a:spLocks noGrp="1"/>
          </p:cNvSpPr>
          <p:nvPr>
            <p:ph type="body" sz="quarter" idx="20"/>
          </p:nvPr>
        </p:nvSpPr>
        <p:spPr>
          <a:xfrm>
            <a:off x="8444119" y="2568956"/>
            <a:ext cx="2913692" cy="734863"/>
          </a:xfrm>
        </p:spPr>
        <p:txBody>
          <a:bodyPr>
            <a:normAutofit lnSpcReduction="10000"/>
          </a:bodyPr>
          <a:lstStyle/>
          <a:p>
            <a:r>
              <a:rPr lang="en-US" dirty="0"/>
              <a:t>Missing data, Outliers, Encoding, Regularization, Model selection</a:t>
            </a:r>
          </a:p>
          <a:p>
            <a:endParaRPr lang="uk-UA" dirty="0"/>
          </a:p>
        </p:txBody>
      </p:sp>
      <p:sp>
        <p:nvSpPr>
          <p:cNvPr id="14" name="Text Placeholder 13">
            <a:extLst>
              <a:ext uri="{FF2B5EF4-FFF2-40B4-BE49-F238E27FC236}">
                <a16:creationId xmlns:a16="http://schemas.microsoft.com/office/drawing/2014/main" id="{1E9EDA64-AFD5-4B9C-B596-F7AE2E43799D}"/>
              </a:ext>
            </a:extLst>
          </p:cNvPr>
          <p:cNvSpPr>
            <a:spLocks noGrp="1"/>
          </p:cNvSpPr>
          <p:nvPr>
            <p:ph type="body" sz="quarter" idx="17"/>
          </p:nvPr>
        </p:nvSpPr>
        <p:spPr/>
        <p:txBody>
          <a:bodyPr/>
          <a:lstStyle/>
          <a:p>
            <a:r>
              <a:rPr lang="en-US" dirty="0"/>
              <a:t>03</a:t>
            </a:r>
          </a:p>
        </p:txBody>
      </p:sp>
      <p:sp>
        <p:nvSpPr>
          <p:cNvPr id="18" name="Text Placeholder 17">
            <a:extLst>
              <a:ext uri="{FF2B5EF4-FFF2-40B4-BE49-F238E27FC236}">
                <a16:creationId xmlns:a16="http://schemas.microsoft.com/office/drawing/2014/main" id="{A55C075D-9A2E-4902-92DA-45F0745CF251}"/>
              </a:ext>
            </a:extLst>
          </p:cNvPr>
          <p:cNvSpPr>
            <a:spLocks noGrp="1"/>
          </p:cNvSpPr>
          <p:nvPr>
            <p:ph type="body" sz="quarter" idx="21"/>
          </p:nvPr>
        </p:nvSpPr>
        <p:spPr>
          <a:xfrm>
            <a:off x="8270686" y="4439346"/>
            <a:ext cx="3395194" cy="422597"/>
          </a:xfrm>
        </p:spPr>
        <p:txBody>
          <a:bodyPr/>
          <a:lstStyle/>
          <a:p>
            <a:r>
              <a:rPr lang="en-US" dirty="0"/>
              <a:t>Bayesian Learning</a:t>
            </a:r>
          </a:p>
        </p:txBody>
      </p:sp>
      <p:sp>
        <p:nvSpPr>
          <p:cNvPr id="21" name="Text Placeholder 20">
            <a:extLst>
              <a:ext uri="{FF2B5EF4-FFF2-40B4-BE49-F238E27FC236}">
                <a16:creationId xmlns:a16="http://schemas.microsoft.com/office/drawing/2014/main" id="{D344058F-4B4C-49CE-8281-0B6DD9568A70}"/>
              </a:ext>
            </a:extLst>
          </p:cNvPr>
          <p:cNvSpPr>
            <a:spLocks noGrp="1"/>
          </p:cNvSpPr>
          <p:nvPr>
            <p:ph type="body" sz="quarter" idx="22"/>
          </p:nvPr>
        </p:nvSpPr>
        <p:spPr/>
        <p:txBody>
          <a:bodyPr>
            <a:normAutofit/>
          </a:bodyPr>
          <a:lstStyle/>
          <a:p>
            <a:r>
              <a:rPr lang="en-US" dirty="0"/>
              <a:t>Gibbs sampling</a:t>
            </a:r>
          </a:p>
          <a:p>
            <a:r>
              <a:rPr lang="en-US" dirty="0"/>
              <a:t>Metropolis algorithm</a:t>
            </a:r>
            <a:endParaRPr lang="uk-UA" dirty="0"/>
          </a:p>
        </p:txBody>
      </p:sp>
      <p:sp>
        <p:nvSpPr>
          <p:cNvPr id="15" name="Text Placeholder 14">
            <a:extLst>
              <a:ext uri="{FF2B5EF4-FFF2-40B4-BE49-F238E27FC236}">
                <a16:creationId xmlns:a16="http://schemas.microsoft.com/office/drawing/2014/main" id="{CBF09414-65F3-455B-89E2-099C59CD0459}"/>
              </a:ext>
            </a:extLst>
          </p:cNvPr>
          <p:cNvSpPr>
            <a:spLocks noGrp="1"/>
          </p:cNvSpPr>
          <p:nvPr>
            <p:ph type="body" sz="quarter" idx="18"/>
          </p:nvPr>
        </p:nvSpPr>
        <p:spPr/>
        <p:txBody>
          <a:bodyPr/>
          <a:lstStyle/>
          <a:p>
            <a:r>
              <a:rPr lang="en-US" dirty="0"/>
              <a:t>04</a:t>
            </a:r>
          </a:p>
        </p:txBody>
      </p:sp>
      <p:sp>
        <p:nvSpPr>
          <p:cNvPr id="32" name="Text Placeholder 31">
            <a:extLst>
              <a:ext uri="{FF2B5EF4-FFF2-40B4-BE49-F238E27FC236}">
                <a16:creationId xmlns:a16="http://schemas.microsoft.com/office/drawing/2014/main" id="{5ACA5D09-FDDD-4A79-8E94-13390C152BA4}"/>
              </a:ext>
            </a:extLst>
          </p:cNvPr>
          <p:cNvSpPr>
            <a:spLocks noGrp="1"/>
          </p:cNvSpPr>
          <p:nvPr>
            <p:ph type="body" sz="quarter" idx="25"/>
          </p:nvPr>
        </p:nvSpPr>
        <p:spPr/>
        <p:txBody>
          <a:bodyPr/>
          <a:lstStyle/>
          <a:p>
            <a:r>
              <a:rPr lang="en-US" dirty="0"/>
              <a:t>Bayes vs. OLS</a:t>
            </a:r>
          </a:p>
        </p:txBody>
      </p:sp>
      <p:sp>
        <p:nvSpPr>
          <p:cNvPr id="36" name="Text Placeholder 35">
            <a:extLst>
              <a:ext uri="{FF2B5EF4-FFF2-40B4-BE49-F238E27FC236}">
                <a16:creationId xmlns:a16="http://schemas.microsoft.com/office/drawing/2014/main" id="{415FD6E1-609B-4790-9B62-11F5A3BC85DC}"/>
              </a:ext>
            </a:extLst>
          </p:cNvPr>
          <p:cNvSpPr>
            <a:spLocks noGrp="1"/>
          </p:cNvSpPr>
          <p:nvPr>
            <p:ph type="body" sz="quarter" idx="26"/>
          </p:nvPr>
        </p:nvSpPr>
        <p:spPr/>
        <p:txBody>
          <a:bodyPr>
            <a:normAutofit/>
          </a:bodyPr>
          <a:lstStyle/>
          <a:p>
            <a:r>
              <a:rPr lang="en-US" dirty="0"/>
              <a:t>Prediction error.</a:t>
            </a:r>
            <a:endParaRPr lang="uk-UA" dirty="0"/>
          </a:p>
        </p:txBody>
      </p:sp>
    </p:spTree>
    <p:extLst>
      <p:ext uri="{BB962C8B-B14F-4D97-AF65-F5344CB8AC3E}">
        <p14:creationId xmlns:p14="http://schemas.microsoft.com/office/powerpoint/2010/main" val="950461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57B45-D365-4E3A-AB07-B59D3CA1D5D6}"/>
              </a:ext>
            </a:extLst>
          </p:cNvPr>
          <p:cNvSpPr>
            <a:spLocks noGrp="1"/>
          </p:cNvSpPr>
          <p:nvPr>
            <p:ph type="title"/>
          </p:nvPr>
        </p:nvSpPr>
        <p:spPr/>
        <p:txBody>
          <a:bodyPr/>
          <a:lstStyle/>
          <a:p>
            <a:r>
              <a:rPr lang="en-US" altLang="zh-CN" dirty="0"/>
              <a:t>Reference</a:t>
            </a:r>
            <a:endParaRPr lang="zh-CN" altLang="en-US" dirty="0"/>
          </a:p>
        </p:txBody>
      </p:sp>
      <p:sp>
        <p:nvSpPr>
          <p:cNvPr id="3" name="Text Placeholder 2">
            <a:extLst>
              <a:ext uri="{FF2B5EF4-FFF2-40B4-BE49-F238E27FC236}">
                <a16:creationId xmlns:a16="http://schemas.microsoft.com/office/drawing/2014/main" id="{DAB85587-DD3B-44C0-9857-0A4D5C0F7225}"/>
              </a:ext>
            </a:extLst>
          </p:cNvPr>
          <p:cNvSpPr>
            <a:spLocks noGrp="1"/>
          </p:cNvSpPr>
          <p:nvPr>
            <p:ph type="body" sz="quarter" idx="16"/>
          </p:nvPr>
        </p:nvSpPr>
        <p:spPr/>
        <p:txBody>
          <a:bodyPr/>
          <a:lstStyle/>
          <a:p>
            <a:r>
              <a:rPr lang="en-US" altLang="zh-CN" dirty="0"/>
              <a:t>Annie </a:t>
            </a:r>
            <a:r>
              <a:rPr lang="en-US" altLang="zh-CN" dirty="0" err="1"/>
              <a:t>Uthra</a:t>
            </a:r>
            <a:r>
              <a:rPr lang="en-US" altLang="zh-CN" dirty="0"/>
              <a:t>, </a:t>
            </a:r>
            <a:r>
              <a:rPr lang="en-US" altLang="zh-CN" dirty="0" err="1"/>
              <a:t>Chitrarath</a:t>
            </a:r>
            <a:r>
              <a:rPr lang="en-US" altLang="zh-CN" dirty="0"/>
              <a:t> Kumar, Shubham Kaushik. (2018). </a:t>
            </a:r>
            <a:r>
              <a:rPr lang="en-US" altLang="zh-CN" i="1" dirty="0"/>
              <a:t>LOAN FORECLOSURE PREDICTION: COMPARING LOGISTIC REGRESSION AND LINEAR SUPPORT VECTOR MACHINE</a:t>
            </a:r>
          </a:p>
          <a:p>
            <a:r>
              <a:rPr lang="en-US" altLang="zh-CN" dirty="0"/>
              <a:t>Bhattacharya, Arnab &amp; Wilson, Simon &amp; </a:t>
            </a:r>
            <a:r>
              <a:rPr lang="en-US" altLang="zh-CN" dirty="0" err="1"/>
              <a:t>Soyer</a:t>
            </a:r>
            <a:r>
              <a:rPr lang="en-US" altLang="zh-CN" dirty="0"/>
              <a:t>, </a:t>
            </a:r>
            <a:r>
              <a:rPr lang="en-US" altLang="zh-CN" dirty="0" err="1"/>
              <a:t>Refik</a:t>
            </a:r>
            <a:r>
              <a:rPr lang="en-US" altLang="zh-CN" dirty="0"/>
              <a:t>. (2017). </a:t>
            </a:r>
            <a:r>
              <a:rPr lang="en-US" altLang="zh-CN" i="1" dirty="0"/>
              <a:t>A Bayesian approach to modeling mortgage default and prepayment. European Journal of Operational Research. 274. 10.1016/j.ejor.2018.10.047. </a:t>
            </a:r>
          </a:p>
          <a:p>
            <a:endParaRPr lang="zh-CN" altLang="en-US" i="1" dirty="0"/>
          </a:p>
          <a:p>
            <a:endParaRPr lang="en-US" altLang="zh-CN" i="1" dirty="0"/>
          </a:p>
          <a:p>
            <a:endParaRPr lang="zh-CN" altLang="en-US" i="1" dirty="0"/>
          </a:p>
          <a:p>
            <a:endParaRPr lang="zh-CN" altLang="en-US" dirty="0"/>
          </a:p>
        </p:txBody>
      </p:sp>
    </p:spTree>
    <p:extLst>
      <p:ext uri="{BB962C8B-B14F-4D97-AF65-F5344CB8AC3E}">
        <p14:creationId xmlns:p14="http://schemas.microsoft.com/office/powerpoint/2010/main" val="229857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FD6DCA-E022-4C1F-8AF1-C7E39AD21B6F}"/>
              </a:ext>
            </a:extLst>
          </p:cNvPr>
          <p:cNvSpPr txBox="1"/>
          <p:nvPr/>
        </p:nvSpPr>
        <p:spPr>
          <a:xfrm>
            <a:off x="4514849" y="4928756"/>
            <a:ext cx="6093994" cy="830997"/>
          </a:xfrm>
          <a:prstGeom prst="rect">
            <a:avLst/>
          </a:prstGeom>
          <a:noFill/>
        </p:spPr>
        <p:txBody>
          <a:bodyPr wrap="square">
            <a:spAutoFit/>
          </a:bodyPr>
          <a:lstStyle/>
          <a:p>
            <a:r>
              <a:rPr lang="en-US" altLang="zh-CN" sz="4800" b="1" dirty="0">
                <a:solidFill>
                  <a:schemeClr val="bg1"/>
                </a:solidFill>
              </a:rPr>
              <a:t>Thank you</a:t>
            </a:r>
            <a:endParaRPr lang="zh-CN" altLang="en-US" sz="4800" b="1" dirty="0">
              <a:solidFill>
                <a:schemeClr val="bg1"/>
              </a:solidFill>
            </a:endParaRPr>
          </a:p>
        </p:txBody>
      </p:sp>
    </p:spTree>
    <p:extLst>
      <p:ext uri="{BB962C8B-B14F-4D97-AF65-F5344CB8AC3E}">
        <p14:creationId xmlns:p14="http://schemas.microsoft.com/office/powerpoint/2010/main" val="1529517613"/>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DE50C07-2DE9-4C1B-928D-98537DC99926}" vid="{2E62750F-2763-49AE-8C27-AD5E1E8721B3}"/>
    </a:ext>
  </a:extLst>
</a:theme>
</file>

<file path=ppt/theme/theme2.xml><?xml version="1.0" encoding="utf-8"?>
<a:theme xmlns:a="http://schemas.openxmlformats.org/drawingml/2006/main" name="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DE50C07-2DE9-4C1B-928D-98537DC99926}" vid="{80C6186D-43B8-4280-BDA7-5DB1BD46EBF6}"/>
    </a:ext>
  </a:extLst>
</a:theme>
</file>

<file path=ppt/theme/theme3.xml><?xml version="1.0" encoding="utf-8"?>
<a:theme xmlns:a="http://schemas.openxmlformats.org/drawingml/2006/main" name="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DE50C07-2DE9-4C1B-928D-98537DC99926}" vid="{FAEE71DD-C641-4F44-AB57-BA1858C0C10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EP PowerPoint Template</Template>
  <TotalTime>289</TotalTime>
  <Words>646</Words>
  <Application>Microsoft Office PowerPoint</Application>
  <PresentationFormat>Widescreen</PresentationFormat>
  <Paragraphs>50</Paragraphs>
  <Slides>6</Slides>
  <Notes>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vt:i4>
      </vt:variant>
    </vt:vector>
  </HeadingPairs>
  <TitlesOfParts>
    <vt:vector size="20" baseType="lpstr">
      <vt:lpstr>ui-monospace</vt:lpstr>
      <vt:lpstr>等线</vt:lpstr>
      <vt:lpstr>Arial</vt:lpstr>
      <vt:lpstr>Calibri</vt:lpstr>
      <vt:lpstr>Courier New</vt:lpstr>
      <vt:lpstr>Roboto</vt:lpstr>
      <vt:lpstr>Source Sans Pro</vt:lpstr>
      <vt:lpstr>Source Serif Pro</vt:lpstr>
      <vt:lpstr>Tahoma</vt:lpstr>
      <vt:lpstr>Times New Roman</vt:lpstr>
      <vt:lpstr>Wingdings</vt:lpstr>
      <vt:lpstr>EP Presentation Theme - Simple</vt:lpstr>
      <vt:lpstr>EP Presentation Theme - Fancy</vt:lpstr>
      <vt:lpstr>EP Presentation Theme - Special</vt:lpstr>
      <vt:lpstr>FNMA Loan Performance</vt:lpstr>
      <vt:lpstr>Purpose</vt:lpstr>
      <vt:lpstr>Data</vt:lpstr>
      <vt:lpstr>Process</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FNMA Loan Performance</dc:title>
  <dc:creator>Junzhou Lin</dc:creator>
  <cp:lastModifiedBy>Junzhou Lin</cp:lastModifiedBy>
  <cp:revision>4</cp:revision>
  <dcterms:created xsi:type="dcterms:W3CDTF">2021-11-29T23:46:35Z</dcterms:created>
  <dcterms:modified xsi:type="dcterms:W3CDTF">2021-11-30T16:24:16Z</dcterms:modified>
</cp:coreProperties>
</file>